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5.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6.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7.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theme/theme10.xml" ContentType="application/vnd.openxmlformats-officedocument.theme+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theme/theme11.xml" ContentType="application/vnd.openxmlformats-officedocument.theme+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9" r:id="rId4"/>
    <p:sldMasterId id="2147483711" r:id="rId5"/>
    <p:sldMasterId id="2147483750" r:id="rId6"/>
    <p:sldMasterId id="2147483762" r:id="rId7"/>
    <p:sldMasterId id="2147483774" r:id="rId8"/>
    <p:sldMasterId id="2147483786" r:id="rId9"/>
    <p:sldMasterId id="2147483799" r:id="rId10"/>
    <p:sldMasterId id="2147483811" r:id="rId11"/>
    <p:sldMasterId id="2147483826" r:id="rId12"/>
    <p:sldMasterId id="2147483841" r:id="rId13"/>
    <p:sldMasterId id="2147483853" r:id="rId14"/>
    <p:sldMasterId id="2147483878" r:id="rId15"/>
  </p:sldMasterIdLst>
  <p:notesMasterIdLst>
    <p:notesMasterId r:id="rId39"/>
  </p:notesMasterIdLst>
  <p:sldIdLst>
    <p:sldId id="290" r:id="rId16"/>
    <p:sldId id="291" r:id="rId17"/>
    <p:sldId id="321" r:id="rId18"/>
    <p:sldId id="322" r:id="rId19"/>
    <p:sldId id="364" r:id="rId20"/>
    <p:sldId id="365" r:id="rId21"/>
    <p:sldId id="466" r:id="rId22"/>
    <p:sldId id="467" r:id="rId23"/>
    <p:sldId id="468" r:id="rId24"/>
    <p:sldId id="469" r:id="rId25"/>
    <p:sldId id="930" r:id="rId26"/>
    <p:sldId id="931" r:id="rId27"/>
    <p:sldId id="447" r:id="rId28"/>
    <p:sldId id="932" r:id="rId29"/>
    <p:sldId id="449" r:id="rId30"/>
    <p:sldId id="450" r:id="rId31"/>
    <p:sldId id="984" r:id="rId32"/>
    <p:sldId id="985" r:id="rId33"/>
    <p:sldId id="986" r:id="rId34"/>
    <p:sldId id="1025" r:id="rId35"/>
    <p:sldId id="1026" r:id="rId36"/>
    <p:sldId id="404" r:id="rId37"/>
    <p:sldId id="405" r:id="rId38"/>
  </p:sldIdLst>
  <p:sldSz cx="9144000" cy="6858000" type="screen4x3"/>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09" roundtripDataSignature="AMtx7mimu1ISse7M4Nh3q97byAWdw7AnM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 lastIdx="17" clrIdx="0"/>
  <p:cmAuthor id="2"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6708" autoAdjust="0"/>
    <p:restoredTop sz="94694"/>
  </p:normalViewPr>
  <p:slideViewPr>
    <p:cSldViewPr snapToGrid="0">
      <p:cViewPr varScale="1">
        <p:scale>
          <a:sx n="121" d="100"/>
          <a:sy n="121" d="100"/>
        </p:scale>
        <p:origin x="1192" y="176"/>
      </p:cViewPr>
      <p:guideLst>
        <p:guide orient="horz" pos="2160"/>
        <p:guide pos="2880"/>
      </p:guideLst>
    </p:cSldViewPr>
  </p:slideViewPr>
  <p:notesTextViewPr>
    <p:cViewPr>
      <p:scale>
        <a:sx n="1" d="1"/>
        <a:sy n="1" d="1"/>
      </p:scale>
      <p:origin x="0" y="0"/>
    </p:cViewPr>
  </p:notesTextViewPr>
  <p:sorterViewPr>
    <p:cViewPr>
      <p:scale>
        <a:sx n="73" d="100"/>
        <a:sy n="73"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notesMaster" Target="notesMasters/notesMaster1.xml"/><Relationship Id="rId21" Type="http://schemas.openxmlformats.org/officeDocument/2006/relationships/slide" Target="slides/slide6.xml"/><Relationship Id="rId34" Type="http://schemas.openxmlformats.org/officeDocument/2006/relationships/slide" Target="slides/slide19.xml"/><Relationship Id="rId409" Type="http://customschemas.google.com/relationships/presentationmetadata" Target="metadata"/><Relationship Id="rId7" Type="http://schemas.openxmlformats.org/officeDocument/2006/relationships/slideMaster" Target="slideMasters/slideMaster4.xml"/><Relationship Id="rId412"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xml"/><Relationship Id="rId29"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slide" Target="slides/slide22.xml"/><Relationship Id="rId411"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Master" Target="slideMasters/slideMaster12.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slide" Target="slides/slide21.xml"/><Relationship Id="rId10" Type="http://schemas.openxmlformats.org/officeDocument/2006/relationships/slideMaster" Target="slideMasters/slideMaster7.xml"/><Relationship Id="rId19" Type="http://schemas.openxmlformats.org/officeDocument/2006/relationships/slide" Target="slides/slide4.xml"/><Relationship Id="rId31" Type="http://schemas.openxmlformats.org/officeDocument/2006/relationships/slide" Target="slides/slide16.xml"/><Relationship Id="rId4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slide" Target="slides/slide20.xml"/><Relationship Id="rId414" Type="http://schemas.openxmlformats.org/officeDocument/2006/relationships/tableStyles" Target="tableStyles.xml"/><Relationship Id="rId8" Type="http://schemas.openxmlformats.org/officeDocument/2006/relationships/slideMaster" Target="slideMasters/slideMaster5.xml"/><Relationship Id="rId413"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Master" Target="slideMasters/slideMaster9.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slide" Target="slides/slide23.xml"/><Relationship Id="rId20"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170236" cy="479425"/>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4143375" y="0"/>
            <a:ext cx="3170236" cy="479425"/>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rgbClr val="000000"/>
              </a:buClr>
              <a:buSzPts val="1200"/>
              <a:buFont typeface="Arial"/>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lim="8000"/>
            <a:headEnd type="none" w="sm" len="sm"/>
            <a:tailEnd type="none" w="sm" len="sm"/>
          </a:ln>
        </p:spPr>
      </p:sp>
      <p:sp>
        <p:nvSpPr>
          <p:cNvPr id="6" name="Google Shape;6;n"/>
          <p:cNvSpPr txBox="1">
            <a:spLocks noGrp="1"/>
          </p:cNvSpPr>
          <p:nvPr>
            <p:ph type="body" idx="1"/>
          </p:nvPr>
        </p:nvSpPr>
        <p:spPr>
          <a:xfrm>
            <a:off x="731837" y="4560887"/>
            <a:ext cx="5851525" cy="4319587"/>
          </a:xfrm>
          <a:prstGeom prst="rect">
            <a:avLst/>
          </a:prstGeom>
          <a:noFill/>
          <a:ln>
            <a:noFill/>
          </a:ln>
        </p:spPr>
        <p:txBody>
          <a:bodyPr spcFirstLastPara="1" wrap="square" lIns="91425" tIns="91425" rIns="91425" bIns="91425" anchor="ctr"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9120186"/>
            <a:ext cx="3170236" cy="479425"/>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143375" y="9120186"/>
            <a:ext cx="3170236" cy="479425"/>
          </a:xfrm>
          <a:prstGeom prst="rect">
            <a:avLst/>
          </a:prstGeom>
          <a:noFill/>
          <a:ln>
            <a:noFill/>
          </a:ln>
        </p:spPr>
        <p:txBody>
          <a:bodyPr spcFirstLastPara="1" wrap="square" lIns="91425" tIns="91425" rIns="91425" bIns="91425" anchor="b" anchorCtr="0">
            <a:noAutofit/>
          </a:bodyPr>
          <a:lstStyle/>
          <a:p>
            <a:pPr marL="0" marR="0" lvl="0" indent="0" algn="r"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p30:notes"/>
          <p:cNvSpPr txBox="1">
            <a:spLocks noGrp="1"/>
          </p:cNvSpPr>
          <p:nvPr>
            <p:ph type="body" idx="1"/>
          </p:nvPr>
        </p:nvSpPr>
        <p:spPr>
          <a:xfrm>
            <a:off x="731837" y="4560887"/>
            <a:ext cx="5851525" cy="4319587"/>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438" name="Google Shape;438;p30: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lim="8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28: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lim="8000"/>
            <a:headEnd type="none" w="sm" len="sm"/>
            <a:tailEnd type="none" w="sm" len="sm"/>
          </a:ln>
        </p:spPr>
      </p:sp>
      <p:sp>
        <p:nvSpPr>
          <p:cNvPr id="298" name="Google Shape;298;p28:notes"/>
          <p:cNvSpPr txBox="1">
            <a:spLocks noGrp="1"/>
          </p:cNvSpPr>
          <p:nvPr>
            <p:ph type="body" idx="1"/>
          </p:nvPr>
        </p:nvSpPr>
        <p:spPr>
          <a:xfrm>
            <a:off x="731837" y="4560887"/>
            <a:ext cx="5851525" cy="431958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8:notes"/>
          <p:cNvSpPr txBox="1">
            <a:spLocks noGrp="1"/>
          </p:cNvSpPr>
          <p:nvPr>
            <p:ph type="sldNum" idx="12"/>
          </p:nvPr>
        </p:nvSpPr>
        <p:spPr>
          <a:xfrm>
            <a:off x="4143375" y="9120186"/>
            <a:ext cx="3170236" cy="479425"/>
          </a:xfrm>
          <a:prstGeom prst="rect">
            <a:avLst/>
          </a:prstGeom>
          <a:noFill/>
          <a:ln>
            <a:noFill/>
          </a:ln>
        </p:spPr>
        <p:txBody>
          <a:bodyPr spcFirstLastPara="1" wrap="square" lIns="91425" tIns="91425" rIns="91425" bIns="9142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20</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29: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lim="8000"/>
            <a:headEnd type="none" w="sm" len="sm"/>
            <a:tailEnd type="none" w="sm" len="sm"/>
          </a:ln>
        </p:spPr>
      </p:sp>
      <p:sp>
        <p:nvSpPr>
          <p:cNvPr id="305" name="Google Shape;305;p29:notes"/>
          <p:cNvSpPr txBox="1">
            <a:spLocks noGrp="1"/>
          </p:cNvSpPr>
          <p:nvPr>
            <p:ph type="body" idx="1"/>
          </p:nvPr>
        </p:nvSpPr>
        <p:spPr>
          <a:xfrm>
            <a:off x="731837" y="4560887"/>
            <a:ext cx="5851525" cy="431958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9:notes"/>
          <p:cNvSpPr txBox="1">
            <a:spLocks noGrp="1"/>
          </p:cNvSpPr>
          <p:nvPr>
            <p:ph type="sldNum" idx="12"/>
          </p:nvPr>
        </p:nvSpPr>
        <p:spPr>
          <a:xfrm>
            <a:off x="4143375" y="9120186"/>
            <a:ext cx="3170236" cy="479425"/>
          </a:xfrm>
          <a:prstGeom prst="rect">
            <a:avLst/>
          </a:prstGeom>
          <a:noFill/>
          <a:ln>
            <a:noFill/>
          </a:ln>
        </p:spPr>
        <p:txBody>
          <a:bodyPr spcFirstLastPara="1" wrap="square" lIns="91425" tIns="91425" rIns="91425" bIns="9142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6"/>
        <p:cNvGrpSpPr/>
        <p:nvPr/>
      </p:nvGrpSpPr>
      <p:grpSpPr>
        <a:xfrm>
          <a:off x="0" y="0"/>
          <a:ext cx="0" cy="0"/>
          <a:chOff x="0" y="0"/>
          <a:chExt cx="0" cy="0"/>
        </a:xfrm>
      </p:grpSpPr>
      <p:sp>
        <p:nvSpPr>
          <p:cNvPr id="497" name="Shape 497"/>
          <p:cNvSpPr txBox="1">
            <a:spLocks noGrp="1"/>
          </p:cNvSpPr>
          <p:nvPr>
            <p:ph type="body" idx="1"/>
          </p:nvPr>
        </p:nvSpPr>
        <p:spPr>
          <a:xfrm>
            <a:off x="914797" y="3257777"/>
            <a:ext cx="7314406" cy="3085419"/>
          </a:xfrm>
          <a:prstGeom prst="rect">
            <a:avLst/>
          </a:prstGeom>
        </p:spPr>
        <p:txBody>
          <a:bodyPr lIns="91425" tIns="91425" rIns="91425" bIns="91425" anchor="ctr" anchorCtr="0">
            <a:noAutofit/>
          </a:bodyPr>
          <a:lstStyle/>
          <a:p>
            <a:endParaRPr dirty="0"/>
          </a:p>
        </p:txBody>
      </p:sp>
      <p:sp>
        <p:nvSpPr>
          <p:cNvPr id="498" name="Shape 498"/>
          <p:cNvSpPr>
            <a:spLocks noGrp="1" noRot="1" noChangeAspect="1"/>
          </p:cNvSpPr>
          <p:nvPr>
            <p:ph type="sldImg" idx="2"/>
          </p:nvPr>
        </p:nvSpPr>
        <p:spPr>
          <a:xfrm>
            <a:off x="2857500" y="514350"/>
            <a:ext cx="3429000" cy="25717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6966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824475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p31:notes"/>
          <p:cNvSpPr txBox="1">
            <a:spLocks noGrp="1"/>
          </p:cNvSpPr>
          <p:nvPr>
            <p:ph type="body" idx="1"/>
          </p:nvPr>
        </p:nvSpPr>
        <p:spPr>
          <a:xfrm>
            <a:off x="731837" y="4560887"/>
            <a:ext cx="5851525" cy="4319587"/>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444" name="Google Shape;444;p31: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lim="8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8"/>
        <p:cNvGrpSpPr/>
        <p:nvPr/>
      </p:nvGrpSpPr>
      <p:grpSpPr>
        <a:xfrm>
          <a:off x="0" y="0"/>
          <a:ext cx="0" cy="0"/>
          <a:chOff x="0" y="0"/>
          <a:chExt cx="0" cy="0"/>
        </a:xfrm>
      </p:grpSpPr>
      <p:sp>
        <p:nvSpPr>
          <p:cNvPr id="549" name="Google Shape;549;p27:notes"/>
          <p:cNvSpPr txBox="1">
            <a:spLocks noGrp="1"/>
          </p:cNvSpPr>
          <p:nvPr>
            <p:ph type="body" idx="1"/>
          </p:nvPr>
        </p:nvSpPr>
        <p:spPr>
          <a:xfrm>
            <a:off x="731837" y="4560887"/>
            <a:ext cx="5851525" cy="43195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7: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Google Shape;555;p28:notes"/>
          <p:cNvSpPr txBox="1">
            <a:spLocks noGrp="1"/>
          </p:cNvSpPr>
          <p:nvPr>
            <p:ph type="body" idx="1"/>
          </p:nvPr>
        </p:nvSpPr>
        <p:spPr>
          <a:xfrm>
            <a:off x="731837" y="4560887"/>
            <a:ext cx="5851525" cy="43195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8: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p41:notes"/>
          <p:cNvSpPr txBox="1">
            <a:spLocks noGrp="1"/>
          </p:cNvSpPr>
          <p:nvPr>
            <p:ph type="body" idx="1"/>
          </p:nvPr>
        </p:nvSpPr>
        <p:spPr>
          <a:xfrm>
            <a:off x="731837" y="4560887"/>
            <a:ext cx="5851525" cy="43195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1: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p42:notes"/>
          <p:cNvSpPr txBox="1">
            <a:spLocks noGrp="1"/>
          </p:cNvSpPr>
          <p:nvPr>
            <p:ph type="body" idx="1"/>
          </p:nvPr>
        </p:nvSpPr>
        <p:spPr>
          <a:xfrm>
            <a:off x="731837" y="4560887"/>
            <a:ext cx="5851525" cy="431958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4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p51: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lim="8000"/>
            <a:headEnd type="none" w="sm" len="sm"/>
            <a:tailEnd type="none" w="sm" len="sm"/>
          </a:ln>
        </p:spPr>
      </p:sp>
      <p:sp>
        <p:nvSpPr>
          <p:cNvPr id="480" name="Google Shape;480;p51:notes"/>
          <p:cNvSpPr txBox="1">
            <a:spLocks noGrp="1"/>
          </p:cNvSpPr>
          <p:nvPr>
            <p:ph type="body" idx="1"/>
          </p:nvPr>
        </p:nvSpPr>
        <p:spPr>
          <a:xfrm>
            <a:off x="731837" y="4560887"/>
            <a:ext cx="5851525" cy="431958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51:notes"/>
          <p:cNvSpPr txBox="1">
            <a:spLocks noGrp="1"/>
          </p:cNvSpPr>
          <p:nvPr>
            <p:ph type="sldNum" idx="12"/>
          </p:nvPr>
        </p:nvSpPr>
        <p:spPr>
          <a:xfrm>
            <a:off x="4143375" y="9120186"/>
            <a:ext cx="3170236" cy="479425"/>
          </a:xfrm>
          <a:prstGeom prst="rect">
            <a:avLst/>
          </a:prstGeom>
          <a:noFill/>
          <a:ln>
            <a:noFill/>
          </a:ln>
        </p:spPr>
        <p:txBody>
          <a:bodyPr spcFirstLastPara="1" wrap="square" lIns="91425" tIns="91425" rIns="91425" bIns="9142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17</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p52: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lim="8000"/>
            <a:headEnd type="none" w="sm" len="sm"/>
            <a:tailEnd type="none" w="sm" len="sm"/>
          </a:ln>
        </p:spPr>
      </p:sp>
      <p:sp>
        <p:nvSpPr>
          <p:cNvPr id="487" name="Google Shape;487;p52:notes"/>
          <p:cNvSpPr txBox="1">
            <a:spLocks noGrp="1"/>
          </p:cNvSpPr>
          <p:nvPr>
            <p:ph type="body" idx="1"/>
          </p:nvPr>
        </p:nvSpPr>
        <p:spPr>
          <a:xfrm>
            <a:off x="731837" y="4560887"/>
            <a:ext cx="5851525" cy="431958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52:notes"/>
          <p:cNvSpPr txBox="1">
            <a:spLocks noGrp="1"/>
          </p:cNvSpPr>
          <p:nvPr>
            <p:ph type="sldNum" idx="12"/>
          </p:nvPr>
        </p:nvSpPr>
        <p:spPr>
          <a:xfrm>
            <a:off x="4143375" y="9120186"/>
            <a:ext cx="3170236" cy="479425"/>
          </a:xfrm>
          <a:prstGeom prst="rect">
            <a:avLst/>
          </a:prstGeom>
          <a:noFill/>
          <a:ln>
            <a:noFill/>
          </a:ln>
        </p:spPr>
        <p:txBody>
          <a:bodyPr spcFirstLastPara="1" wrap="square" lIns="91425" tIns="91425" rIns="91425" bIns="9142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18</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p53:notes"/>
          <p:cNvSpPr>
            <a:spLocks noGrp="1" noRot="1" noChangeAspect="1"/>
          </p:cNvSpPr>
          <p:nvPr>
            <p:ph type="sldImg" idx="2"/>
          </p:nvPr>
        </p:nvSpPr>
        <p:spPr>
          <a:xfrm>
            <a:off x="1257300" y="720725"/>
            <a:ext cx="48006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rnd" cmpd="sng">
            <a:solidFill>
              <a:srgbClr val="000000"/>
            </a:solidFill>
            <a:prstDash val="solid"/>
            <a:miter lim="8000"/>
            <a:headEnd type="none" w="sm" len="sm"/>
            <a:tailEnd type="none" w="sm" len="sm"/>
          </a:ln>
        </p:spPr>
      </p:sp>
      <p:sp>
        <p:nvSpPr>
          <p:cNvPr id="494" name="Google Shape;494;p53:notes"/>
          <p:cNvSpPr txBox="1">
            <a:spLocks noGrp="1"/>
          </p:cNvSpPr>
          <p:nvPr>
            <p:ph type="body" idx="1"/>
          </p:nvPr>
        </p:nvSpPr>
        <p:spPr>
          <a:xfrm>
            <a:off x="731837" y="4560887"/>
            <a:ext cx="5851525" cy="431958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53:notes"/>
          <p:cNvSpPr txBox="1">
            <a:spLocks noGrp="1"/>
          </p:cNvSpPr>
          <p:nvPr>
            <p:ph type="sldNum" idx="12"/>
          </p:nvPr>
        </p:nvSpPr>
        <p:spPr>
          <a:xfrm>
            <a:off x="4143375" y="9120186"/>
            <a:ext cx="3170236" cy="479425"/>
          </a:xfrm>
          <a:prstGeom prst="rect">
            <a:avLst/>
          </a:prstGeom>
          <a:noFill/>
          <a:ln>
            <a:noFill/>
          </a:ln>
        </p:spPr>
        <p:txBody>
          <a:bodyPr spcFirstLastPara="1" wrap="square" lIns="91425" tIns="91425" rIns="91425" bIns="91425"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19</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67"/>
        <p:cNvGrpSpPr/>
        <p:nvPr/>
      </p:nvGrpSpPr>
      <p:grpSpPr>
        <a:xfrm>
          <a:off x="0" y="0"/>
          <a:ext cx="0" cy="0"/>
          <a:chOff x="0" y="0"/>
          <a:chExt cx="0" cy="0"/>
        </a:xfrm>
      </p:grpSpPr>
      <p:sp>
        <p:nvSpPr>
          <p:cNvPr id="68" name="Google Shape;68;p33"/>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9" name="Google Shape;69;p33"/>
          <p:cNvSpPr txBox="1">
            <a:spLocks noGrp="1"/>
          </p:cNvSpPr>
          <p:nvPr>
            <p:ph type="body" idx="1"/>
          </p:nvPr>
        </p:nvSpPr>
        <p:spPr>
          <a:xfrm>
            <a:off x="914400" y="1600541"/>
            <a:ext cx="7391400" cy="4495459"/>
          </a:xfrm>
          <a:prstGeom prst="rect">
            <a:avLst/>
          </a:prstGeom>
          <a:noFill/>
          <a:ln>
            <a:noFill/>
          </a:ln>
        </p:spPr>
        <p:txBody>
          <a:bodyPr spcFirstLastPara="1" wrap="square" lIns="0" tIns="42400" rIns="0" bIns="42400" anchor="t" anchorCtr="0">
            <a:normAutofit/>
          </a:bodyPr>
          <a:lstStyle>
            <a:lvl1pPr marL="457200" lvl="0" indent="-381000" algn="l">
              <a:spcBef>
                <a:spcPts val="480"/>
              </a:spcBef>
              <a:spcAft>
                <a:spcPts val="0"/>
              </a:spcAft>
              <a:buClr>
                <a:srgbClr val="A356A0"/>
              </a:buClr>
              <a:buSzPts val="2400"/>
              <a:buChar char="•"/>
              <a:defRPr sz="2400">
                <a:solidFill>
                  <a:srgbClr val="333333"/>
                </a:solidFill>
              </a:defRPr>
            </a:lvl1pPr>
            <a:lvl2pPr marL="914400" lvl="1" indent="-381000" algn="l">
              <a:spcBef>
                <a:spcPts val="480"/>
              </a:spcBef>
              <a:spcAft>
                <a:spcPts val="0"/>
              </a:spcAft>
              <a:buClr>
                <a:srgbClr val="A356A0"/>
              </a:buClr>
              <a:buSzPts val="2400"/>
              <a:buChar char="▪"/>
              <a:defRPr sz="2400">
                <a:solidFill>
                  <a:srgbClr val="333333"/>
                </a:solidFill>
              </a:defRPr>
            </a:lvl2pPr>
            <a:lvl3pPr marL="1371600" lvl="2" indent="-381000" algn="l">
              <a:spcBef>
                <a:spcPts val="480"/>
              </a:spcBef>
              <a:spcAft>
                <a:spcPts val="0"/>
              </a:spcAft>
              <a:buClr>
                <a:srgbClr val="A356A0"/>
              </a:buClr>
              <a:buSzPts val="2400"/>
              <a:buChar char="−"/>
              <a:defRPr sz="2400">
                <a:solidFill>
                  <a:srgbClr val="333333"/>
                </a:solidFill>
              </a:defRPr>
            </a:lvl3pPr>
            <a:lvl4pPr marL="1828800" lvl="3" indent="-381000" algn="l">
              <a:spcBef>
                <a:spcPts val="480"/>
              </a:spcBef>
              <a:spcAft>
                <a:spcPts val="0"/>
              </a:spcAft>
              <a:buClr>
                <a:srgbClr val="A356A0"/>
              </a:buClr>
              <a:buSzPts val="2400"/>
              <a:buChar char="–"/>
              <a:defRPr sz="2400">
                <a:solidFill>
                  <a:srgbClr val="333333"/>
                </a:solidFill>
              </a:defRPr>
            </a:lvl4pPr>
            <a:lvl5pPr marL="2286000" lvl="4" indent="-381000" algn="l">
              <a:spcBef>
                <a:spcPts val="480"/>
              </a:spcBef>
              <a:spcAft>
                <a:spcPts val="0"/>
              </a:spcAft>
              <a:buClr>
                <a:srgbClr val="A356A0"/>
              </a:buClr>
              <a:buSzPts val="2400"/>
              <a:buChar char="»"/>
              <a:defRPr sz="2400">
                <a:solidFill>
                  <a:srgbClr val="333333"/>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428815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01"/>
        <p:cNvGrpSpPr/>
        <p:nvPr/>
      </p:nvGrpSpPr>
      <p:grpSpPr>
        <a:xfrm>
          <a:off x="0" y="0"/>
          <a:ext cx="0" cy="0"/>
          <a:chOff x="0" y="0"/>
          <a:chExt cx="0" cy="0"/>
        </a:xfrm>
      </p:grpSpPr>
      <p:sp>
        <p:nvSpPr>
          <p:cNvPr id="102" name="Google Shape;102;p43"/>
          <p:cNvSpPr txBox="1">
            <a:spLocks noGrp="1"/>
          </p:cNvSpPr>
          <p:nvPr>
            <p:ph type="title"/>
          </p:nvPr>
        </p:nvSpPr>
        <p:spPr>
          <a:xfrm rot="5400000">
            <a:off x="4732337" y="2171706"/>
            <a:ext cx="5851525" cy="20574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3" name="Google Shape;103;p43"/>
          <p:cNvSpPr txBox="1">
            <a:spLocks noGrp="1"/>
          </p:cNvSpPr>
          <p:nvPr>
            <p:ph type="body" idx="1"/>
          </p:nvPr>
        </p:nvSpPr>
        <p:spPr>
          <a:xfrm rot="5400000">
            <a:off x="541338" y="190506"/>
            <a:ext cx="5851525" cy="6019800"/>
          </a:xfrm>
          <a:prstGeom prst="rect">
            <a:avLst/>
          </a:prstGeom>
          <a:noFill/>
          <a:ln>
            <a:noFill/>
          </a:ln>
        </p:spPr>
        <p:txBody>
          <a:bodyPr spcFirstLastPara="1" wrap="square" lIns="0" tIns="42400" rIns="0" bIns="424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97033435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7"/>
        <p:cNvGrpSpPr/>
        <p:nvPr/>
      </p:nvGrpSpPr>
      <p:grpSpPr>
        <a:xfrm>
          <a:off x="0" y="0"/>
          <a:ext cx="0" cy="0"/>
          <a:chOff x="0" y="0"/>
          <a:chExt cx="0" cy="0"/>
        </a:xfrm>
      </p:grpSpPr>
      <p:sp>
        <p:nvSpPr>
          <p:cNvPr id="28" name="Google Shape;28;p33"/>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33"/>
          <p:cNvSpPr txBox="1">
            <a:spLocks noGrp="1"/>
          </p:cNvSpPr>
          <p:nvPr>
            <p:ph type="body" idx="1"/>
          </p:nvPr>
        </p:nvSpPr>
        <p:spPr>
          <a:xfrm>
            <a:off x="457200" y="1600541"/>
            <a:ext cx="8230306" cy="4495459"/>
          </a:xfrm>
          <a:prstGeom prst="rect">
            <a:avLst/>
          </a:prstGeom>
          <a:noFill/>
          <a:ln>
            <a:noFill/>
          </a:ln>
        </p:spPr>
        <p:txBody>
          <a:bodyPr spcFirstLastPara="1" wrap="square" lIns="0" tIns="42400" rIns="0" bIns="42400" anchor="t" anchorCtr="0">
            <a:normAutofit/>
          </a:bodyPr>
          <a:lstStyle>
            <a:lvl1pPr marL="457200" lvl="0" indent="-355600" algn="l">
              <a:spcBef>
                <a:spcPts val="400"/>
              </a:spcBef>
              <a:spcAft>
                <a:spcPts val="0"/>
              </a:spcAft>
              <a:buClr>
                <a:srgbClr val="A356A0"/>
              </a:buClr>
              <a:buSzPts val="2000"/>
              <a:buChar char="•"/>
              <a:defRPr sz="2000">
                <a:solidFill>
                  <a:srgbClr val="333333"/>
                </a:solidFill>
              </a:defRPr>
            </a:lvl1pPr>
            <a:lvl2pPr marL="914400" lvl="1" indent="-330200" algn="l">
              <a:spcBef>
                <a:spcPts val="320"/>
              </a:spcBef>
              <a:spcAft>
                <a:spcPts val="0"/>
              </a:spcAft>
              <a:buClr>
                <a:srgbClr val="A356A0"/>
              </a:buClr>
              <a:buSzPts val="1600"/>
              <a:buChar char="▪"/>
              <a:defRPr sz="1600">
                <a:solidFill>
                  <a:srgbClr val="333333"/>
                </a:solidFill>
              </a:defRPr>
            </a:lvl2pPr>
            <a:lvl3pPr marL="1371600" lvl="2" indent="-330200" algn="l">
              <a:spcBef>
                <a:spcPts val="320"/>
              </a:spcBef>
              <a:spcAft>
                <a:spcPts val="0"/>
              </a:spcAft>
              <a:buClr>
                <a:srgbClr val="A356A0"/>
              </a:buClr>
              <a:buSzPts val="1600"/>
              <a:buChar char="−"/>
              <a:defRPr sz="1600">
                <a:solidFill>
                  <a:srgbClr val="333333"/>
                </a:solidFill>
              </a:defRPr>
            </a:lvl3pPr>
            <a:lvl4pPr marL="1828800" lvl="3" indent="-330200" algn="l">
              <a:spcBef>
                <a:spcPts val="320"/>
              </a:spcBef>
              <a:spcAft>
                <a:spcPts val="0"/>
              </a:spcAft>
              <a:buClr>
                <a:srgbClr val="A356A0"/>
              </a:buClr>
              <a:buSzPts val="1600"/>
              <a:buChar char="–"/>
              <a:defRPr sz="1600">
                <a:solidFill>
                  <a:srgbClr val="333333"/>
                </a:solidFill>
              </a:defRPr>
            </a:lvl4pPr>
            <a:lvl5pPr marL="2286000" lvl="4" indent="-330200" algn="l">
              <a:spcBef>
                <a:spcPts val="320"/>
              </a:spcBef>
              <a:spcAft>
                <a:spcPts val="0"/>
              </a:spcAft>
              <a:buClr>
                <a:srgbClr val="A356A0"/>
              </a:buClr>
              <a:buSzPts val="1600"/>
              <a:buChar char="»"/>
              <a:defRPr sz="1600">
                <a:solidFill>
                  <a:srgbClr val="333333"/>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68323701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31"/>
        <p:cNvGrpSpPr/>
        <p:nvPr/>
      </p:nvGrpSpPr>
      <p:grpSpPr>
        <a:xfrm>
          <a:off x="0" y="0"/>
          <a:ext cx="0" cy="0"/>
          <a:chOff x="0" y="0"/>
          <a:chExt cx="0" cy="0"/>
        </a:xfrm>
      </p:grpSpPr>
      <p:sp>
        <p:nvSpPr>
          <p:cNvPr id="32" name="Google Shape;32;p35"/>
          <p:cNvSpPr/>
          <p:nvPr/>
        </p:nvSpPr>
        <p:spPr>
          <a:xfrm>
            <a:off x="0" y="1447800"/>
            <a:ext cx="9144000" cy="3048000"/>
          </a:xfrm>
          <a:prstGeom prst="rect">
            <a:avLst/>
          </a:prstGeom>
          <a:solidFill>
            <a:srgbClr val="54BAB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3" name="Google Shape;33;p35"/>
          <p:cNvSpPr txBox="1">
            <a:spLocks noGrp="1"/>
          </p:cNvSpPr>
          <p:nvPr>
            <p:ph type="title"/>
          </p:nvPr>
        </p:nvSpPr>
        <p:spPr>
          <a:xfrm>
            <a:off x="685800" y="1752600"/>
            <a:ext cx="7772400" cy="1362075"/>
          </a:xfrm>
          <a:prstGeom prst="rect">
            <a:avLst/>
          </a:prstGeom>
          <a:noFill/>
          <a:ln>
            <a:noFill/>
          </a:ln>
        </p:spPr>
        <p:txBody>
          <a:bodyPr spcFirstLastPara="1" wrap="square" lIns="84825" tIns="42400" rIns="84825" bIns="42400" anchor="t" anchorCtr="0">
            <a:noAutofit/>
          </a:bodyPr>
          <a:lstStyle>
            <a:lvl1pPr lvl="0" algn="l">
              <a:spcBef>
                <a:spcPts val="0"/>
              </a:spcBef>
              <a:spcAft>
                <a:spcPts val="0"/>
              </a:spcAft>
              <a:buSzPts val="1400"/>
              <a:buNone/>
              <a:defRPr sz="37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extLst>
      <p:ext uri="{BB962C8B-B14F-4D97-AF65-F5344CB8AC3E}">
        <p14:creationId xmlns:p14="http://schemas.microsoft.com/office/powerpoint/2010/main" val="145855935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4"/>
        <p:cNvGrpSpPr/>
        <p:nvPr/>
      </p:nvGrpSpPr>
      <p:grpSpPr>
        <a:xfrm>
          <a:off x="0" y="0"/>
          <a:ext cx="0" cy="0"/>
          <a:chOff x="0" y="0"/>
          <a:chExt cx="0" cy="0"/>
        </a:xfrm>
      </p:grpSpPr>
      <p:sp>
        <p:nvSpPr>
          <p:cNvPr id="35" name="Google Shape;35;p36"/>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 name="Google Shape;36;p36"/>
          <p:cNvSpPr txBox="1">
            <a:spLocks noGrp="1"/>
          </p:cNvSpPr>
          <p:nvPr>
            <p:ph type="body" idx="1"/>
          </p:nvPr>
        </p:nvSpPr>
        <p:spPr>
          <a:xfrm>
            <a:off x="457200" y="1600201"/>
            <a:ext cx="4038600" cy="4525963"/>
          </a:xfrm>
          <a:prstGeom prst="rect">
            <a:avLst/>
          </a:prstGeom>
          <a:noFill/>
          <a:ln>
            <a:noFill/>
          </a:ln>
        </p:spPr>
        <p:txBody>
          <a:bodyPr spcFirstLastPara="1" wrap="square" lIns="0" tIns="42400" rIns="0" bIns="42400" anchor="t" anchorCtr="0">
            <a:normAutofit/>
          </a:bodyPr>
          <a:lstStyle>
            <a:lvl1pPr marL="457200" lvl="0" indent="-393700" algn="l">
              <a:spcBef>
                <a:spcPts val="520"/>
              </a:spcBef>
              <a:spcAft>
                <a:spcPts val="0"/>
              </a:spcAft>
              <a:buClr>
                <a:srgbClr val="A356A0"/>
              </a:buClr>
              <a:buSzPts val="2600"/>
              <a:buFont typeface="Arial"/>
              <a:buChar char="•"/>
              <a:defRPr sz="2600">
                <a:solidFill>
                  <a:srgbClr val="333333"/>
                </a:solidFill>
              </a:defRPr>
            </a:lvl1pPr>
            <a:lvl2pPr marL="914400" lvl="1" indent="-368300" algn="l">
              <a:spcBef>
                <a:spcPts val="440"/>
              </a:spcBef>
              <a:spcAft>
                <a:spcPts val="0"/>
              </a:spcAft>
              <a:buClr>
                <a:srgbClr val="A356A0"/>
              </a:buClr>
              <a:buSzPts val="2200"/>
              <a:buChar char="▪"/>
              <a:defRPr sz="2200">
                <a:solidFill>
                  <a:srgbClr val="333333"/>
                </a:solidFill>
              </a:defRPr>
            </a:lvl2pPr>
            <a:lvl3pPr marL="1371600" lvl="2" indent="-349250" algn="l">
              <a:spcBef>
                <a:spcPts val="380"/>
              </a:spcBef>
              <a:spcAft>
                <a:spcPts val="0"/>
              </a:spcAft>
              <a:buClr>
                <a:srgbClr val="A356A0"/>
              </a:buClr>
              <a:buSzPts val="1900"/>
              <a:buChar char="−"/>
              <a:defRPr sz="1900">
                <a:solidFill>
                  <a:srgbClr val="333333"/>
                </a:solidFill>
              </a:defRPr>
            </a:lvl3pPr>
            <a:lvl4pPr marL="1828800" lvl="3" indent="-330200" algn="l">
              <a:spcBef>
                <a:spcPts val="320"/>
              </a:spcBef>
              <a:spcAft>
                <a:spcPts val="0"/>
              </a:spcAft>
              <a:buClr>
                <a:srgbClr val="A356A0"/>
              </a:buClr>
              <a:buSzPts val="1600"/>
              <a:buChar char="–"/>
              <a:defRPr sz="1600">
                <a:solidFill>
                  <a:srgbClr val="333333"/>
                </a:solidFill>
              </a:defRPr>
            </a:lvl4pPr>
            <a:lvl5pPr marL="2286000" lvl="4" indent="-330200" algn="l">
              <a:spcBef>
                <a:spcPts val="320"/>
              </a:spcBef>
              <a:spcAft>
                <a:spcPts val="0"/>
              </a:spcAft>
              <a:buClr>
                <a:srgbClr val="A356A0"/>
              </a:buClr>
              <a:buSzPts val="1600"/>
              <a:buChar char="»"/>
              <a:defRPr sz="1600">
                <a:solidFill>
                  <a:srgbClr val="333333"/>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7" name="Google Shape;37;p36"/>
          <p:cNvSpPr txBox="1">
            <a:spLocks noGrp="1"/>
          </p:cNvSpPr>
          <p:nvPr>
            <p:ph type="body" idx="2"/>
          </p:nvPr>
        </p:nvSpPr>
        <p:spPr>
          <a:xfrm>
            <a:off x="4648200" y="1600201"/>
            <a:ext cx="4038600" cy="4525963"/>
          </a:xfrm>
          <a:prstGeom prst="rect">
            <a:avLst/>
          </a:prstGeom>
          <a:noFill/>
          <a:ln>
            <a:noFill/>
          </a:ln>
        </p:spPr>
        <p:txBody>
          <a:bodyPr spcFirstLastPara="1" wrap="square" lIns="0" tIns="42400" rIns="0" bIns="42400" anchor="t" anchorCtr="0">
            <a:normAutofit/>
          </a:bodyPr>
          <a:lstStyle>
            <a:lvl1pPr marL="457200" lvl="0" indent="-393700" algn="l">
              <a:spcBef>
                <a:spcPts val="520"/>
              </a:spcBef>
              <a:spcAft>
                <a:spcPts val="0"/>
              </a:spcAft>
              <a:buSzPts val="2600"/>
              <a:buChar char="•"/>
              <a:defRPr sz="2600"/>
            </a:lvl1pPr>
            <a:lvl2pPr marL="914400" lvl="1" indent="-368300" algn="l">
              <a:spcBef>
                <a:spcPts val="440"/>
              </a:spcBef>
              <a:spcAft>
                <a:spcPts val="0"/>
              </a:spcAft>
              <a:buSzPts val="2200"/>
              <a:buChar char="▪"/>
              <a:defRPr sz="2200"/>
            </a:lvl2pPr>
            <a:lvl3pPr marL="1371600" lvl="2" indent="-349250" algn="l">
              <a:spcBef>
                <a:spcPts val="380"/>
              </a:spcBef>
              <a:spcAft>
                <a:spcPts val="0"/>
              </a:spcAft>
              <a:buSzPts val="1900"/>
              <a:buChar char="−"/>
              <a:defRPr sz="19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extLst>
      <p:ext uri="{BB962C8B-B14F-4D97-AF65-F5344CB8AC3E}">
        <p14:creationId xmlns:p14="http://schemas.microsoft.com/office/powerpoint/2010/main" val="120994015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38"/>
        <p:cNvGrpSpPr/>
        <p:nvPr/>
      </p:nvGrpSpPr>
      <p:grpSpPr>
        <a:xfrm>
          <a:off x="0" y="0"/>
          <a:ext cx="0" cy="0"/>
          <a:chOff x="0" y="0"/>
          <a:chExt cx="0" cy="0"/>
        </a:xfrm>
      </p:grpSpPr>
      <p:sp>
        <p:nvSpPr>
          <p:cNvPr id="39" name="Google Shape;39;p37"/>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 name="Google Shape;40;p37"/>
          <p:cNvSpPr txBox="1">
            <a:spLocks noGrp="1"/>
          </p:cNvSpPr>
          <p:nvPr>
            <p:ph type="body" idx="1"/>
          </p:nvPr>
        </p:nvSpPr>
        <p:spPr>
          <a:xfrm>
            <a:off x="457202" y="1535114"/>
            <a:ext cx="4040187" cy="639762"/>
          </a:xfrm>
          <a:prstGeom prst="rect">
            <a:avLst/>
          </a:prstGeom>
          <a:noFill/>
          <a:ln>
            <a:noFill/>
          </a:ln>
        </p:spPr>
        <p:txBody>
          <a:bodyPr spcFirstLastPara="1" wrap="square" lIns="0" tIns="42400" rIns="0" bIns="42400" anchor="b" anchorCtr="0">
            <a:normAutofit/>
          </a:bodyPr>
          <a:lstStyle>
            <a:lvl1pPr marL="457200" lvl="0" indent="-228600" algn="l">
              <a:spcBef>
                <a:spcPts val="440"/>
              </a:spcBef>
              <a:spcAft>
                <a:spcPts val="0"/>
              </a:spcAft>
              <a:buSzPts val="2200"/>
              <a:buNone/>
              <a:defRPr sz="2200" b="1"/>
            </a:lvl1pPr>
            <a:lvl2pPr marL="914400" lvl="1" indent="-228600" algn="l">
              <a:spcBef>
                <a:spcPts val="380"/>
              </a:spcBef>
              <a:spcAft>
                <a:spcPts val="0"/>
              </a:spcAft>
              <a:buSzPts val="1900"/>
              <a:buNone/>
              <a:defRPr sz="1900" b="1"/>
            </a:lvl2pPr>
            <a:lvl3pPr marL="1371600" lvl="2" indent="-228600" algn="l">
              <a:spcBef>
                <a:spcPts val="320"/>
              </a:spcBef>
              <a:spcAft>
                <a:spcPts val="0"/>
              </a:spcAft>
              <a:buSzPts val="1600"/>
              <a:buNone/>
              <a:defRPr sz="1600" b="1"/>
            </a:lvl3pPr>
            <a:lvl4pPr marL="1828800" lvl="3" indent="-228600" algn="l">
              <a:spcBef>
                <a:spcPts val="300"/>
              </a:spcBef>
              <a:spcAft>
                <a:spcPts val="0"/>
              </a:spcAft>
              <a:buSzPts val="1500"/>
              <a:buNone/>
              <a:defRPr sz="1500" b="1"/>
            </a:lvl4pPr>
            <a:lvl5pPr marL="2286000" lvl="4" indent="-228600" algn="l">
              <a:spcBef>
                <a:spcPts val="300"/>
              </a:spcBef>
              <a:spcAft>
                <a:spcPts val="0"/>
              </a:spcAft>
              <a:buSzPts val="1500"/>
              <a:buNone/>
              <a:defRPr sz="1500" b="1"/>
            </a:lvl5pPr>
            <a:lvl6pPr marL="2743200" lvl="5" indent="-228600" algn="l">
              <a:spcBef>
                <a:spcPts val="300"/>
              </a:spcBef>
              <a:spcAft>
                <a:spcPts val="0"/>
              </a:spcAft>
              <a:buClr>
                <a:schemeClr val="dk1"/>
              </a:buClr>
              <a:buSzPts val="1500"/>
              <a:buNone/>
              <a:defRPr sz="1500" b="1"/>
            </a:lvl6pPr>
            <a:lvl7pPr marL="3200400" lvl="6" indent="-228600" algn="l">
              <a:spcBef>
                <a:spcPts val="300"/>
              </a:spcBef>
              <a:spcAft>
                <a:spcPts val="0"/>
              </a:spcAft>
              <a:buClr>
                <a:schemeClr val="dk1"/>
              </a:buClr>
              <a:buSzPts val="1500"/>
              <a:buNone/>
              <a:defRPr sz="1500" b="1"/>
            </a:lvl7pPr>
            <a:lvl8pPr marL="3657600" lvl="7" indent="-228600" algn="l">
              <a:spcBef>
                <a:spcPts val="300"/>
              </a:spcBef>
              <a:spcAft>
                <a:spcPts val="0"/>
              </a:spcAft>
              <a:buClr>
                <a:schemeClr val="dk1"/>
              </a:buClr>
              <a:buSzPts val="1500"/>
              <a:buNone/>
              <a:defRPr sz="1500" b="1"/>
            </a:lvl8pPr>
            <a:lvl9pPr marL="4114800" lvl="8" indent="-228600" algn="l">
              <a:spcBef>
                <a:spcPts val="300"/>
              </a:spcBef>
              <a:spcAft>
                <a:spcPts val="0"/>
              </a:spcAft>
              <a:buClr>
                <a:schemeClr val="dk1"/>
              </a:buClr>
              <a:buSzPts val="1500"/>
              <a:buNone/>
              <a:defRPr sz="1500" b="1"/>
            </a:lvl9pPr>
          </a:lstStyle>
          <a:p>
            <a:endParaRPr/>
          </a:p>
        </p:txBody>
      </p:sp>
      <p:sp>
        <p:nvSpPr>
          <p:cNvPr id="41" name="Google Shape;41;p37"/>
          <p:cNvSpPr txBox="1">
            <a:spLocks noGrp="1"/>
          </p:cNvSpPr>
          <p:nvPr>
            <p:ph type="body" idx="2"/>
          </p:nvPr>
        </p:nvSpPr>
        <p:spPr>
          <a:xfrm>
            <a:off x="457202" y="2174876"/>
            <a:ext cx="4040187" cy="3951288"/>
          </a:xfrm>
          <a:prstGeom prst="rect">
            <a:avLst/>
          </a:prstGeom>
          <a:noFill/>
          <a:ln>
            <a:noFill/>
          </a:ln>
        </p:spPr>
        <p:txBody>
          <a:bodyPr spcFirstLastPara="1" wrap="square" lIns="0" tIns="42400" rIns="0" bIns="42400" anchor="t" anchorCtr="0">
            <a:normAutofit/>
          </a:bodyPr>
          <a:lstStyle>
            <a:lvl1pPr marL="457200" lvl="0" indent="-368300" algn="l">
              <a:spcBef>
                <a:spcPts val="440"/>
              </a:spcBef>
              <a:spcAft>
                <a:spcPts val="0"/>
              </a:spcAft>
              <a:buSzPts val="2200"/>
              <a:buChar char="•"/>
              <a:defRPr sz="2200"/>
            </a:lvl1pPr>
            <a:lvl2pPr marL="914400" lvl="1" indent="-349250" algn="l">
              <a:spcBef>
                <a:spcPts val="380"/>
              </a:spcBef>
              <a:spcAft>
                <a:spcPts val="0"/>
              </a:spcAft>
              <a:buSzPts val="1900"/>
              <a:buChar char="▪"/>
              <a:defRPr sz="1900"/>
            </a:lvl2pPr>
            <a:lvl3pPr marL="1371600" lvl="2" indent="-330200" algn="l">
              <a:spcBef>
                <a:spcPts val="320"/>
              </a:spcBef>
              <a:spcAft>
                <a:spcPts val="0"/>
              </a:spcAft>
              <a:buSzPts val="1600"/>
              <a:buChar char="−"/>
              <a:defRPr sz="1600"/>
            </a:lvl3pPr>
            <a:lvl4pPr marL="1828800" lvl="3" indent="-323850" algn="l">
              <a:spcBef>
                <a:spcPts val="300"/>
              </a:spcBef>
              <a:spcAft>
                <a:spcPts val="0"/>
              </a:spcAft>
              <a:buSzPts val="1500"/>
              <a:buChar char="–"/>
              <a:defRPr sz="1500"/>
            </a:lvl4pPr>
            <a:lvl5pPr marL="2286000" lvl="4" indent="-323850" algn="l">
              <a:spcBef>
                <a:spcPts val="300"/>
              </a:spcBef>
              <a:spcAft>
                <a:spcPts val="0"/>
              </a:spcAft>
              <a:buSzPts val="1500"/>
              <a:buChar char="»"/>
              <a:defRPr sz="1500"/>
            </a:lvl5pPr>
            <a:lvl6pPr marL="2743200" lvl="5" indent="-323850" algn="l">
              <a:spcBef>
                <a:spcPts val="300"/>
              </a:spcBef>
              <a:spcAft>
                <a:spcPts val="0"/>
              </a:spcAft>
              <a:buClr>
                <a:schemeClr val="dk1"/>
              </a:buClr>
              <a:buSzPts val="1500"/>
              <a:buChar char="•"/>
              <a:defRPr sz="1500"/>
            </a:lvl6pPr>
            <a:lvl7pPr marL="3200400" lvl="6" indent="-323850" algn="l">
              <a:spcBef>
                <a:spcPts val="300"/>
              </a:spcBef>
              <a:spcAft>
                <a:spcPts val="0"/>
              </a:spcAft>
              <a:buClr>
                <a:schemeClr val="dk1"/>
              </a:buClr>
              <a:buSzPts val="1500"/>
              <a:buChar char="•"/>
              <a:defRPr sz="1500"/>
            </a:lvl7pPr>
            <a:lvl8pPr marL="3657600" lvl="7" indent="-323850" algn="l">
              <a:spcBef>
                <a:spcPts val="300"/>
              </a:spcBef>
              <a:spcAft>
                <a:spcPts val="0"/>
              </a:spcAft>
              <a:buClr>
                <a:schemeClr val="dk1"/>
              </a:buClr>
              <a:buSzPts val="1500"/>
              <a:buChar char="•"/>
              <a:defRPr sz="1500"/>
            </a:lvl8pPr>
            <a:lvl9pPr marL="4114800" lvl="8" indent="-323850" algn="l">
              <a:spcBef>
                <a:spcPts val="300"/>
              </a:spcBef>
              <a:spcAft>
                <a:spcPts val="0"/>
              </a:spcAft>
              <a:buClr>
                <a:schemeClr val="dk1"/>
              </a:buClr>
              <a:buSzPts val="1500"/>
              <a:buChar char="•"/>
              <a:defRPr sz="1500"/>
            </a:lvl9pPr>
          </a:lstStyle>
          <a:p>
            <a:endParaRPr/>
          </a:p>
        </p:txBody>
      </p:sp>
      <p:sp>
        <p:nvSpPr>
          <p:cNvPr id="42" name="Google Shape;42;p37"/>
          <p:cNvSpPr txBox="1">
            <a:spLocks noGrp="1"/>
          </p:cNvSpPr>
          <p:nvPr>
            <p:ph type="body" idx="3"/>
          </p:nvPr>
        </p:nvSpPr>
        <p:spPr>
          <a:xfrm>
            <a:off x="4645026" y="1535114"/>
            <a:ext cx="4041776" cy="639762"/>
          </a:xfrm>
          <a:prstGeom prst="rect">
            <a:avLst/>
          </a:prstGeom>
          <a:noFill/>
          <a:ln>
            <a:noFill/>
          </a:ln>
        </p:spPr>
        <p:txBody>
          <a:bodyPr spcFirstLastPara="1" wrap="square" lIns="0" tIns="42400" rIns="0" bIns="42400" anchor="b" anchorCtr="0">
            <a:normAutofit/>
          </a:bodyPr>
          <a:lstStyle>
            <a:lvl1pPr marL="457200" lvl="0" indent="-228600" algn="l">
              <a:spcBef>
                <a:spcPts val="440"/>
              </a:spcBef>
              <a:spcAft>
                <a:spcPts val="0"/>
              </a:spcAft>
              <a:buSzPts val="2200"/>
              <a:buNone/>
              <a:defRPr sz="2200" b="1"/>
            </a:lvl1pPr>
            <a:lvl2pPr marL="914400" lvl="1" indent="-228600" algn="l">
              <a:spcBef>
                <a:spcPts val="380"/>
              </a:spcBef>
              <a:spcAft>
                <a:spcPts val="0"/>
              </a:spcAft>
              <a:buSzPts val="1900"/>
              <a:buNone/>
              <a:defRPr sz="1900" b="1"/>
            </a:lvl2pPr>
            <a:lvl3pPr marL="1371600" lvl="2" indent="-228600" algn="l">
              <a:spcBef>
                <a:spcPts val="320"/>
              </a:spcBef>
              <a:spcAft>
                <a:spcPts val="0"/>
              </a:spcAft>
              <a:buSzPts val="1600"/>
              <a:buNone/>
              <a:defRPr sz="1600" b="1"/>
            </a:lvl3pPr>
            <a:lvl4pPr marL="1828800" lvl="3" indent="-228600" algn="l">
              <a:spcBef>
                <a:spcPts val="300"/>
              </a:spcBef>
              <a:spcAft>
                <a:spcPts val="0"/>
              </a:spcAft>
              <a:buSzPts val="1500"/>
              <a:buNone/>
              <a:defRPr sz="1500" b="1"/>
            </a:lvl4pPr>
            <a:lvl5pPr marL="2286000" lvl="4" indent="-228600" algn="l">
              <a:spcBef>
                <a:spcPts val="300"/>
              </a:spcBef>
              <a:spcAft>
                <a:spcPts val="0"/>
              </a:spcAft>
              <a:buSzPts val="1500"/>
              <a:buNone/>
              <a:defRPr sz="1500" b="1"/>
            </a:lvl5pPr>
            <a:lvl6pPr marL="2743200" lvl="5" indent="-228600" algn="l">
              <a:spcBef>
                <a:spcPts val="300"/>
              </a:spcBef>
              <a:spcAft>
                <a:spcPts val="0"/>
              </a:spcAft>
              <a:buClr>
                <a:schemeClr val="dk1"/>
              </a:buClr>
              <a:buSzPts val="1500"/>
              <a:buNone/>
              <a:defRPr sz="1500" b="1"/>
            </a:lvl6pPr>
            <a:lvl7pPr marL="3200400" lvl="6" indent="-228600" algn="l">
              <a:spcBef>
                <a:spcPts val="300"/>
              </a:spcBef>
              <a:spcAft>
                <a:spcPts val="0"/>
              </a:spcAft>
              <a:buClr>
                <a:schemeClr val="dk1"/>
              </a:buClr>
              <a:buSzPts val="1500"/>
              <a:buNone/>
              <a:defRPr sz="1500" b="1"/>
            </a:lvl7pPr>
            <a:lvl8pPr marL="3657600" lvl="7" indent="-228600" algn="l">
              <a:spcBef>
                <a:spcPts val="300"/>
              </a:spcBef>
              <a:spcAft>
                <a:spcPts val="0"/>
              </a:spcAft>
              <a:buClr>
                <a:schemeClr val="dk1"/>
              </a:buClr>
              <a:buSzPts val="1500"/>
              <a:buNone/>
              <a:defRPr sz="1500" b="1"/>
            </a:lvl8pPr>
            <a:lvl9pPr marL="4114800" lvl="8" indent="-228600" algn="l">
              <a:spcBef>
                <a:spcPts val="300"/>
              </a:spcBef>
              <a:spcAft>
                <a:spcPts val="0"/>
              </a:spcAft>
              <a:buClr>
                <a:schemeClr val="dk1"/>
              </a:buClr>
              <a:buSzPts val="1500"/>
              <a:buNone/>
              <a:defRPr sz="1500" b="1"/>
            </a:lvl9pPr>
          </a:lstStyle>
          <a:p>
            <a:endParaRPr/>
          </a:p>
        </p:txBody>
      </p:sp>
      <p:sp>
        <p:nvSpPr>
          <p:cNvPr id="43" name="Google Shape;43;p37"/>
          <p:cNvSpPr txBox="1">
            <a:spLocks noGrp="1"/>
          </p:cNvSpPr>
          <p:nvPr>
            <p:ph type="body" idx="4"/>
          </p:nvPr>
        </p:nvSpPr>
        <p:spPr>
          <a:xfrm>
            <a:off x="4645026" y="2174876"/>
            <a:ext cx="4041776" cy="3951288"/>
          </a:xfrm>
          <a:prstGeom prst="rect">
            <a:avLst/>
          </a:prstGeom>
          <a:noFill/>
          <a:ln>
            <a:noFill/>
          </a:ln>
        </p:spPr>
        <p:txBody>
          <a:bodyPr spcFirstLastPara="1" wrap="square" lIns="0" tIns="42400" rIns="0" bIns="42400" anchor="t" anchorCtr="0">
            <a:normAutofit/>
          </a:bodyPr>
          <a:lstStyle>
            <a:lvl1pPr marL="457200" lvl="0" indent="-368300" algn="l">
              <a:spcBef>
                <a:spcPts val="440"/>
              </a:spcBef>
              <a:spcAft>
                <a:spcPts val="0"/>
              </a:spcAft>
              <a:buSzPts val="2200"/>
              <a:buChar char="•"/>
              <a:defRPr sz="2200"/>
            </a:lvl1pPr>
            <a:lvl2pPr marL="914400" lvl="1" indent="-349250" algn="l">
              <a:spcBef>
                <a:spcPts val="380"/>
              </a:spcBef>
              <a:spcAft>
                <a:spcPts val="0"/>
              </a:spcAft>
              <a:buSzPts val="1900"/>
              <a:buChar char="▪"/>
              <a:defRPr sz="1900"/>
            </a:lvl2pPr>
            <a:lvl3pPr marL="1371600" lvl="2" indent="-330200" algn="l">
              <a:spcBef>
                <a:spcPts val="320"/>
              </a:spcBef>
              <a:spcAft>
                <a:spcPts val="0"/>
              </a:spcAft>
              <a:buSzPts val="1600"/>
              <a:buChar char="−"/>
              <a:defRPr sz="1600"/>
            </a:lvl3pPr>
            <a:lvl4pPr marL="1828800" lvl="3" indent="-323850" algn="l">
              <a:spcBef>
                <a:spcPts val="300"/>
              </a:spcBef>
              <a:spcAft>
                <a:spcPts val="0"/>
              </a:spcAft>
              <a:buSzPts val="1500"/>
              <a:buChar char="–"/>
              <a:defRPr sz="1500"/>
            </a:lvl4pPr>
            <a:lvl5pPr marL="2286000" lvl="4" indent="-323850" algn="l">
              <a:spcBef>
                <a:spcPts val="300"/>
              </a:spcBef>
              <a:spcAft>
                <a:spcPts val="0"/>
              </a:spcAft>
              <a:buSzPts val="1500"/>
              <a:buChar char="»"/>
              <a:defRPr sz="1500"/>
            </a:lvl5pPr>
            <a:lvl6pPr marL="2743200" lvl="5" indent="-323850" algn="l">
              <a:spcBef>
                <a:spcPts val="300"/>
              </a:spcBef>
              <a:spcAft>
                <a:spcPts val="0"/>
              </a:spcAft>
              <a:buClr>
                <a:schemeClr val="dk1"/>
              </a:buClr>
              <a:buSzPts val="1500"/>
              <a:buChar char="•"/>
              <a:defRPr sz="1500"/>
            </a:lvl6pPr>
            <a:lvl7pPr marL="3200400" lvl="6" indent="-323850" algn="l">
              <a:spcBef>
                <a:spcPts val="300"/>
              </a:spcBef>
              <a:spcAft>
                <a:spcPts val="0"/>
              </a:spcAft>
              <a:buClr>
                <a:schemeClr val="dk1"/>
              </a:buClr>
              <a:buSzPts val="1500"/>
              <a:buChar char="•"/>
              <a:defRPr sz="1500"/>
            </a:lvl7pPr>
            <a:lvl8pPr marL="3657600" lvl="7" indent="-323850" algn="l">
              <a:spcBef>
                <a:spcPts val="300"/>
              </a:spcBef>
              <a:spcAft>
                <a:spcPts val="0"/>
              </a:spcAft>
              <a:buClr>
                <a:schemeClr val="dk1"/>
              </a:buClr>
              <a:buSzPts val="1500"/>
              <a:buChar char="•"/>
              <a:defRPr sz="1500"/>
            </a:lvl8pPr>
            <a:lvl9pPr marL="4114800" lvl="8" indent="-323850" algn="l">
              <a:spcBef>
                <a:spcPts val="300"/>
              </a:spcBef>
              <a:spcAft>
                <a:spcPts val="0"/>
              </a:spcAft>
              <a:buClr>
                <a:schemeClr val="dk1"/>
              </a:buClr>
              <a:buSzPts val="1500"/>
              <a:buChar char="•"/>
              <a:defRPr sz="1500"/>
            </a:lvl9pPr>
          </a:lstStyle>
          <a:p>
            <a:endParaRPr/>
          </a:p>
        </p:txBody>
      </p:sp>
    </p:spTree>
    <p:extLst>
      <p:ext uri="{BB962C8B-B14F-4D97-AF65-F5344CB8AC3E}">
        <p14:creationId xmlns:p14="http://schemas.microsoft.com/office/powerpoint/2010/main" val="209544833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4"/>
        <p:cNvGrpSpPr/>
        <p:nvPr/>
      </p:nvGrpSpPr>
      <p:grpSpPr>
        <a:xfrm>
          <a:off x="0" y="0"/>
          <a:ext cx="0" cy="0"/>
          <a:chOff x="0" y="0"/>
          <a:chExt cx="0" cy="0"/>
        </a:xfrm>
      </p:grpSpPr>
      <p:sp>
        <p:nvSpPr>
          <p:cNvPr id="45" name="Google Shape;45;p38"/>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extLst>
      <p:ext uri="{BB962C8B-B14F-4D97-AF65-F5344CB8AC3E}">
        <p14:creationId xmlns:p14="http://schemas.microsoft.com/office/powerpoint/2010/main" val="408447768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46"/>
        <p:cNvGrpSpPr/>
        <p:nvPr/>
      </p:nvGrpSpPr>
      <p:grpSpPr>
        <a:xfrm>
          <a:off x="0" y="0"/>
          <a:ext cx="0" cy="0"/>
          <a:chOff x="0" y="0"/>
          <a:chExt cx="0" cy="0"/>
        </a:xfrm>
      </p:grpSpPr>
      <p:sp>
        <p:nvSpPr>
          <p:cNvPr id="47" name="Google Shape;47;p39"/>
          <p:cNvSpPr txBox="1">
            <a:spLocks noGrp="1"/>
          </p:cNvSpPr>
          <p:nvPr>
            <p:ph type="title"/>
          </p:nvPr>
        </p:nvSpPr>
        <p:spPr>
          <a:xfrm>
            <a:off x="457201" y="273050"/>
            <a:ext cx="3008313" cy="1162050"/>
          </a:xfrm>
          <a:prstGeom prst="rect">
            <a:avLst/>
          </a:prstGeom>
          <a:noFill/>
          <a:ln>
            <a:noFill/>
          </a:ln>
        </p:spPr>
        <p:txBody>
          <a:bodyPr spcFirstLastPara="1" wrap="square" lIns="84825" tIns="42400" rIns="84825" bIns="42400" anchor="b" anchorCtr="0">
            <a:noAutofit/>
          </a:bodyPr>
          <a:lstStyle>
            <a:lvl1pPr lvl="0" algn="l">
              <a:spcBef>
                <a:spcPts val="0"/>
              </a:spcBef>
              <a:spcAft>
                <a:spcPts val="0"/>
              </a:spcAft>
              <a:buSzPts val="1400"/>
              <a:buNone/>
              <a:defRPr sz="19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39"/>
          <p:cNvSpPr txBox="1">
            <a:spLocks noGrp="1"/>
          </p:cNvSpPr>
          <p:nvPr>
            <p:ph type="body" idx="1"/>
          </p:nvPr>
        </p:nvSpPr>
        <p:spPr>
          <a:xfrm>
            <a:off x="3575053" y="273055"/>
            <a:ext cx="5111750" cy="5853113"/>
          </a:xfrm>
          <a:prstGeom prst="rect">
            <a:avLst/>
          </a:prstGeom>
          <a:noFill/>
          <a:ln>
            <a:noFill/>
          </a:ln>
        </p:spPr>
        <p:txBody>
          <a:bodyPr spcFirstLastPara="1" wrap="square" lIns="0" tIns="42400" rIns="0" bIns="42400" anchor="t" anchorCtr="0">
            <a:normAutofit/>
          </a:bodyPr>
          <a:lstStyle>
            <a:lvl1pPr marL="457200" lvl="0" indent="-419100" algn="l">
              <a:spcBef>
                <a:spcPts val="600"/>
              </a:spcBef>
              <a:spcAft>
                <a:spcPts val="0"/>
              </a:spcAft>
              <a:buSzPts val="3000"/>
              <a:buChar char="•"/>
              <a:defRPr sz="3000"/>
            </a:lvl1pPr>
            <a:lvl2pPr marL="914400" lvl="1" indent="-393700" algn="l">
              <a:spcBef>
                <a:spcPts val="520"/>
              </a:spcBef>
              <a:spcAft>
                <a:spcPts val="0"/>
              </a:spcAft>
              <a:buSzPts val="2600"/>
              <a:buChar char="▪"/>
              <a:defRPr sz="2600"/>
            </a:lvl2pPr>
            <a:lvl3pPr marL="1371600" lvl="2" indent="-368300" algn="l">
              <a:spcBef>
                <a:spcPts val="440"/>
              </a:spcBef>
              <a:spcAft>
                <a:spcPts val="0"/>
              </a:spcAft>
              <a:buSzPts val="2200"/>
              <a:buChar char="−"/>
              <a:defRPr sz="2200"/>
            </a:lvl3pPr>
            <a:lvl4pPr marL="1828800" lvl="3" indent="-349250" algn="l">
              <a:spcBef>
                <a:spcPts val="380"/>
              </a:spcBef>
              <a:spcAft>
                <a:spcPts val="0"/>
              </a:spcAft>
              <a:buSzPts val="1900"/>
              <a:buChar char="–"/>
              <a:defRPr sz="1900"/>
            </a:lvl4pPr>
            <a:lvl5pPr marL="2286000" lvl="4" indent="-349250" algn="l">
              <a:spcBef>
                <a:spcPts val="380"/>
              </a:spcBef>
              <a:spcAft>
                <a:spcPts val="0"/>
              </a:spcAft>
              <a:buSzPts val="1900"/>
              <a:buChar char="»"/>
              <a:defRPr sz="1900"/>
            </a:lvl5pPr>
            <a:lvl6pPr marL="2743200" lvl="5" indent="-349250" algn="l">
              <a:spcBef>
                <a:spcPts val="380"/>
              </a:spcBef>
              <a:spcAft>
                <a:spcPts val="0"/>
              </a:spcAft>
              <a:buClr>
                <a:schemeClr val="dk1"/>
              </a:buClr>
              <a:buSzPts val="1900"/>
              <a:buChar char="•"/>
              <a:defRPr sz="1900"/>
            </a:lvl6pPr>
            <a:lvl7pPr marL="3200400" lvl="6" indent="-349250" algn="l">
              <a:spcBef>
                <a:spcPts val="380"/>
              </a:spcBef>
              <a:spcAft>
                <a:spcPts val="0"/>
              </a:spcAft>
              <a:buClr>
                <a:schemeClr val="dk1"/>
              </a:buClr>
              <a:buSzPts val="1900"/>
              <a:buChar char="•"/>
              <a:defRPr sz="1900"/>
            </a:lvl7pPr>
            <a:lvl8pPr marL="3657600" lvl="7" indent="-349250" algn="l">
              <a:spcBef>
                <a:spcPts val="380"/>
              </a:spcBef>
              <a:spcAft>
                <a:spcPts val="0"/>
              </a:spcAft>
              <a:buClr>
                <a:schemeClr val="dk1"/>
              </a:buClr>
              <a:buSzPts val="1900"/>
              <a:buChar char="•"/>
              <a:defRPr sz="1900"/>
            </a:lvl8pPr>
            <a:lvl9pPr marL="4114800" lvl="8" indent="-349250" algn="l">
              <a:spcBef>
                <a:spcPts val="380"/>
              </a:spcBef>
              <a:spcAft>
                <a:spcPts val="0"/>
              </a:spcAft>
              <a:buClr>
                <a:schemeClr val="dk1"/>
              </a:buClr>
              <a:buSzPts val="1900"/>
              <a:buChar char="•"/>
              <a:defRPr sz="1900"/>
            </a:lvl9pPr>
          </a:lstStyle>
          <a:p>
            <a:endParaRPr/>
          </a:p>
        </p:txBody>
      </p:sp>
      <p:sp>
        <p:nvSpPr>
          <p:cNvPr id="49" name="Google Shape;49;p39"/>
          <p:cNvSpPr txBox="1">
            <a:spLocks noGrp="1"/>
          </p:cNvSpPr>
          <p:nvPr>
            <p:ph type="body" idx="2"/>
          </p:nvPr>
        </p:nvSpPr>
        <p:spPr>
          <a:xfrm>
            <a:off x="457201" y="1435105"/>
            <a:ext cx="3008313" cy="4691063"/>
          </a:xfrm>
          <a:prstGeom prst="rect">
            <a:avLst/>
          </a:prstGeom>
          <a:noFill/>
          <a:ln>
            <a:noFill/>
          </a:ln>
        </p:spPr>
        <p:txBody>
          <a:bodyPr spcFirstLastPara="1" wrap="square" lIns="0" tIns="42400" rIns="0" bIns="42400" anchor="t" anchorCtr="0">
            <a:normAutofit/>
          </a:bodyPr>
          <a:lstStyle>
            <a:lvl1pPr marL="457200" lvl="0" indent="-228600" algn="l">
              <a:spcBef>
                <a:spcPts val="260"/>
              </a:spcBef>
              <a:spcAft>
                <a:spcPts val="0"/>
              </a:spcAft>
              <a:buSzPts val="1300"/>
              <a:buNone/>
              <a:defRPr sz="1300"/>
            </a:lvl1pPr>
            <a:lvl2pPr marL="914400" lvl="1" indent="-228600" algn="l">
              <a:spcBef>
                <a:spcPts val="220"/>
              </a:spcBef>
              <a:spcAft>
                <a:spcPts val="0"/>
              </a:spcAft>
              <a:buSzPts val="1100"/>
              <a:buNone/>
              <a:defRPr sz="1100"/>
            </a:lvl2pPr>
            <a:lvl3pPr marL="1371600" lvl="2" indent="-228600" algn="l">
              <a:spcBef>
                <a:spcPts val="180"/>
              </a:spcBef>
              <a:spcAft>
                <a:spcPts val="0"/>
              </a:spcAft>
              <a:buSzPts val="900"/>
              <a:buNone/>
              <a:defRPr sz="9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extLst>
      <p:ext uri="{BB962C8B-B14F-4D97-AF65-F5344CB8AC3E}">
        <p14:creationId xmlns:p14="http://schemas.microsoft.com/office/powerpoint/2010/main" val="218452802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50"/>
        <p:cNvGrpSpPr/>
        <p:nvPr/>
      </p:nvGrpSpPr>
      <p:grpSpPr>
        <a:xfrm>
          <a:off x="0" y="0"/>
          <a:ext cx="0" cy="0"/>
          <a:chOff x="0" y="0"/>
          <a:chExt cx="0" cy="0"/>
        </a:xfrm>
      </p:grpSpPr>
      <p:sp>
        <p:nvSpPr>
          <p:cNvPr id="51" name="Google Shape;51;p40"/>
          <p:cNvSpPr txBox="1">
            <a:spLocks noGrp="1"/>
          </p:cNvSpPr>
          <p:nvPr>
            <p:ph type="title"/>
          </p:nvPr>
        </p:nvSpPr>
        <p:spPr>
          <a:xfrm>
            <a:off x="1792287" y="4800602"/>
            <a:ext cx="5486400" cy="566738"/>
          </a:xfrm>
          <a:prstGeom prst="rect">
            <a:avLst/>
          </a:prstGeom>
          <a:noFill/>
          <a:ln>
            <a:noFill/>
          </a:ln>
        </p:spPr>
        <p:txBody>
          <a:bodyPr spcFirstLastPara="1" wrap="square" lIns="84825" tIns="42400" rIns="84825" bIns="42400" anchor="b" anchorCtr="0">
            <a:noAutofit/>
          </a:bodyPr>
          <a:lstStyle>
            <a:lvl1pPr lvl="0" algn="l">
              <a:spcBef>
                <a:spcPts val="0"/>
              </a:spcBef>
              <a:spcAft>
                <a:spcPts val="0"/>
              </a:spcAft>
              <a:buSzPts val="1400"/>
              <a:buNone/>
              <a:defRPr sz="19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2" name="Google Shape;52;p40"/>
          <p:cNvSpPr>
            <a:spLocks noGrp="1"/>
          </p:cNvSpPr>
          <p:nvPr>
            <p:ph type="pic" idx="2"/>
          </p:nvPr>
        </p:nvSpPr>
        <p:spPr>
          <a:xfrm>
            <a:off x="1792287" y="612775"/>
            <a:ext cx="5486400" cy="4114800"/>
          </a:xfrm>
          <a:prstGeom prst="rect">
            <a:avLst/>
          </a:prstGeom>
          <a:noFill/>
          <a:ln>
            <a:noFill/>
          </a:ln>
        </p:spPr>
      </p:sp>
      <p:sp>
        <p:nvSpPr>
          <p:cNvPr id="53" name="Google Shape;53;p40"/>
          <p:cNvSpPr txBox="1">
            <a:spLocks noGrp="1"/>
          </p:cNvSpPr>
          <p:nvPr>
            <p:ph type="body" idx="1"/>
          </p:nvPr>
        </p:nvSpPr>
        <p:spPr>
          <a:xfrm>
            <a:off x="1792287" y="5367341"/>
            <a:ext cx="5486400" cy="804863"/>
          </a:xfrm>
          <a:prstGeom prst="rect">
            <a:avLst/>
          </a:prstGeom>
          <a:noFill/>
          <a:ln>
            <a:noFill/>
          </a:ln>
        </p:spPr>
        <p:txBody>
          <a:bodyPr spcFirstLastPara="1" wrap="square" lIns="0" tIns="42400" rIns="0" bIns="42400" anchor="t" anchorCtr="0">
            <a:normAutofit/>
          </a:bodyPr>
          <a:lstStyle>
            <a:lvl1pPr marL="457200" lvl="0" indent="-228600" algn="l">
              <a:spcBef>
                <a:spcPts val="260"/>
              </a:spcBef>
              <a:spcAft>
                <a:spcPts val="0"/>
              </a:spcAft>
              <a:buSzPts val="1300"/>
              <a:buNone/>
              <a:defRPr sz="1300"/>
            </a:lvl1pPr>
            <a:lvl2pPr marL="914400" lvl="1" indent="-228600" algn="l">
              <a:spcBef>
                <a:spcPts val="220"/>
              </a:spcBef>
              <a:spcAft>
                <a:spcPts val="0"/>
              </a:spcAft>
              <a:buSzPts val="1100"/>
              <a:buNone/>
              <a:defRPr sz="1100"/>
            </a:lvl2pPr>
            <a:lvl3pPr marL="1371600" lvl="2" indent="-228600" algn="l">
              <a:spcBef>
                <a:spcPts val="180"/>
              </a:spcBef>
              <a:spcAft>
                <a:spcPts val="0"/>
              </a:spcAft>
              <a:buSzPts val="900"/>
              <a:buNone/>
              <a:defRPr sz="9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extLst>
      <p:ext uri="{BB962C8B-B14F-4D97-AF65-F5344CB8AC3E}">
        <p14:creationId xmlns:p14="http://schemas.microsoft.com/office/powerpoint/2010/main" val="241960994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54"/>
        <p:cNvGrpSpPr/>
        <p:nvPr/>
      </p:nvGrpSpPr>
      <p:grpSpPr>
        <a:xfrm>
          <a:off x="0" y="0"/>
          <a:ext cx="0" cy="0"/>
          <a:chOff x="0" y="0"/>
          <a:chExt cx="0" cy="0"/>
        </a:xfrm>
      </p:grpSpPr>
      <p:sp>
        <p:nvSpPr>
          <p:cNvPr id="55" name="Google Shape;55;p41"/>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6" name="Google Shape;56;p41"/>
          <p:cNvSpPr txBox="1">
            <a:spLocks noGrp="1"/>
          </p:cNvSpPr>
          <p:nvPr>
            <p:ph type="body" idx="1"/>
          </p:nvPr>
        </p:nvSpPr>
        <p:spPr>
          <a:xfrm rot="5400000">
            <a:off x="2324624" y="-266882"/>
            <a:ext cx="4495459" cy="8230306"/>
          </a:xfrm>
          <a:prstGeom prst="rect">
            <a:avLst/>
          </a:prstGeom>
          <a:noFill/>
          <a:ln>
            <a:noFill/>
          </a:ln>
        </p:spPr>
        <p:txBody>
          <a:bodyPr spcFirstLastPara="1" wrap="square" lIns="0" tIns="42400" rIns="0" bIns="424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9370822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57"/>
        <p:cNvGrpSpPr/>
        <p:nvPr/>
      </p:nvGrpSpPr>
      <p:grpSpPr>
        <a:xfrm>
          <a:off x="0" y="0"/>
          <a:ext cx="0" cy="0"/>
          <a:chOff x="0" y="0"/>
          <a:chExt cx="0" cy="0"/>
        </a:xfrm>
      </p:grpSpPr>
      <p:sp>
        <p:nvSpPr>
          <p:cNvPr id="58" name="Google Shape;58;p42"/>
          <p:cNvSpPr txBox="1">
            <a:spLocks noGrp="1"/>
          </p:cNvSpPr>
          <p:nvPr>
            <p:ph type="title"/>
          </p:nvPr>
        </p:nvSpPr>
        <p:spPr>
          <a:xfrm rot="5400000">
            <a:off x="4732338" y="2171706"/>
            <a:ext cx="5851525" cy="20574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42"/>
          <p:cNvSpPr txBox="1">
            <a:spLocks noGrp="1"/>
          </p:cNvSpPr>
          <p:nvPr>
            <p:ph type="body" idx="1"/>
          </p:nvPr>
        </p:nvSpPr>
        <p:spPr>
          <a:xfrm rot="5400000">
            <a:off x="541338" y="190505"/>
            <a:ext cx="5851525" cy="6019800"/>
          </a:xfrm>
          <a:prstGeom prst="rect">
            <a:avLst/>
          </a:prstGeom>
          <a:noFill/>
          <a:ln>
            <a:noFill/>
          </a:ln>
        </p:spPr>
        <p:txBody>
          <a:bodyPr spcFirstLastPara="1" wrap="square" lIns="0" tIns="42400" rIns="0" bIns="424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26310641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FFFFF"/>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6E5D9CC-F576-45FA-B054-8442DD7C26BF}"/>
              </a:ext>
            </a:extLst>
          </p:cNvPr>
          <p:cNvGrpSpPr/>
          <p:nvPr userDrawn="1"/>
        </p:nvGrpSpPr>
        <p:grpSpPr>
          <a:xfrm>
            <a:off x="-1587" y="1961500"/>
            <a:ext cx="9147174" cy="2857089"/>
            <a:chOff x="-1587" y="1961500"/>
            <a:chExt cx="9147174" cy="2857089"/>
          </a:xfrm>
        </p:grpSpPr>
        <p:sp>
          <p:nvSpPr>
            <p:cNvPr id="9" name="Rectangle 8">
              <a:extLst>
                <a:ext uri="{FF2B5EF4-FFF2-40B4-BE49-F238E27FC236}">
                  <a16:creationId xmlns:a16="http://schemas.microsoft.com/office/drawing/2014/main" id="{CDC3FF94-D495-44BF-99BD-2EA7CDAD37F8}"/>
                </a:ext>
              </a:extLst>
            </p:cNvPr>
            <p:cNvSpPr/>
            <p:nvPr userDrawn="1"/>
          </p:nvSpPr>
          <p:spPr bwMode="auto">
            <a:xfrm>
              <a:off x="0" y="4361389"/>
              <a:ext cx="9144000" cy="457200"/>
            </a:xfrm>
            <a:prstGeom prst="rect">
              <a:avLst/>
            </a:prstGeom>
            <a:solidFill>
              <a:schemeClr val="tx2">
                <a:lumMod val="20000"/>
                <a:lumOff val="8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12C5A"/>
                </a:solidFill>
                <a:effectLst/>
                <a:latin typeface="Arial" pitchFamily="34" charset="0"/>
              </a:endParaRPr>
            </a:p>
          </p:txBody>
        </p:sp>
        <p:sp>
          <p:nvSpPr>
            <p:cNvPr id="8" name="Rectangle 7"/>
            <p:cNvSpPr/>
            <p:nvPr userDrawn="1"/>
          </p:nvSpPr>
          <p:spPr bwMode="auto">
            <a:xfrm>
              <a:off x="0" y="2227789"/>
              <a:ext cx="9144000" cy="2438400"/>
            </a:xfrm>
            <a:prstGeom prst="rect">
              <a:avLst/>
            </a:prstGeom>
            <a:solidFill>
              <a:srgbClr val="6188C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12C5A"/>
                </a:solidFill>
                <a:effectLst/>
                <a:latin typeface="Arial" pitchFamily="34" charset="0"/>
              </a:endParaRPr>
            </a:p>
          </p:txBody>
        </p:sp>
        <p:sp>
          <p:nvSpPr>
            <p:cNvPr id="10" name="Rectangle 9">
              <a:extLst>
                <a:ext uri="{FF2B5EF4-FFF2-40B4-BE49-F238E27FC236}">
                  <a16:creationId xmlns:a16="http://schemas.microsoft.com/office/drawing/2014/main" id="{01EC0926-B42F-4911-BA45-ED471279F315}"/>
                </a:ext>
              </a:extLst>
            </p:cNvPr>
            <p:cNvSpPr/>
            <p:nvPr userDrawn="1"/>
          </p:nvSpPr>
          <p:spPr bwMode="auto">
            <a:xfrm>
              <a:off x="-1587" y="2119629"/>
              <a:ext cx="9144000" cy="118010"/>
            </a:xfrm>
            <a:prstGeom prst="rect">
              <a:avLst/>
            </a:prstGeom>
            <a:solidFill>
              <a:schemeClr val="tx2">
                <a:lumMod val="40000"/>
                <a:lumOff val="6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12C5A"/>
                </a:solidFill>
                <a:effectLst/>
                <a:latin typeface="Arial" pitchFamily="34" charset="0"/>
              </a:endParaRPr>
            </a:p>
          </p:txBody>
        </p:sp>
        <p:sp>
          <p:nvSpPr>
            <p:cNvPr id="14" name="Parallelogram 13">
              <a:extLst>
                <a:ext uri="{FF2B5EF4-FFF2-40B4-BE49-F238E27FC236}">
                  <a16:creationId xmlns:a16="http://schemas.microsoft.com/office/drawing/2014/main" id="{1B014B3D-230C-4DF5-999C-AE7556C1463B}"/>
                </a:ext>
              </a:extLst>
            </p:cNvPr>
            <p:cNvSpPr/>
            <p:nvPr userDrawn="1"/>
          </p:nvSpPr>
          <p:spPr bwMode="auto">
            <a:xfrm>
              <a:off x="7444739" y="4361389"/>
              <a:ext cx="1700848" cy="457200"/>
            </a:xfrm>
            <a:custGeom>
              <a:avLst/>
              <a:gdLst>
                <a:gd name="connsiteX0" fmla="*/ 0 w 1927860"/>
                <a:gd name="connsiteY0" fmla="*/ 457199 h 457199"/>
                <a:gd name="connsiteX1" fmla="*/ 201835 w 1927860"/>
                <a:gd name="connsiteY1" fmla="*/ 0 h 457199"/>
                <a:gd name="connsiteX2" fmla="*/ 1927860 w 1927860"/>
                <a:gd name="connsiteY2" fmla="*/ 0 h 457199"/>
                <a:gd name="connsiteX3" fmla="*/ 1726025 w 1927860"/>
                <a:gd name="connsiteY3" fmla="*/ 457199 h 457199"/>
                <a:gd name="connsiteX4" fmla="*/ 0 w 1927860"/>
                <a:gd name="connsiteY4" fmla="*/ 457199 h 457199"/>
                <a:gd name="connsiteX0" fmla="*/ 0 w 1726025"/>
                <a:gd name="connsiteY0" fmla="*/ 457199 h 457199"/>
                <a:gd name="connsiteX1" fmla="*/ 201835 w 1726025"/>
                <a:gd name="connsiteY1" fmla="*/ 0 h 457199"/>
                <a:gd name="connsiteX2" fmla="*/ 1700848 w 1726025"/>
                <a:gd name="connsiteY2" fmla="*/ 0 h 457199"/>
                <a:gd name="connsiteX3" fmla="*/ 1726025 w 1726025"/>
                <a:gd name="connsiteY3" fmla="*/ 457199 h 457199"/>
                <a:gd name="connsiteX4" fmla="*/ 0 w 1726025"/>
                <a:gd name="connsiteY4" fmla="*/ 457199 h 457199"/>
                <a:gd name="connsiteX0" fmla="*/ 0 w 1700848"/>
                <a:gd name="connsiteY0" fmla="*/ 457199 h 457199"/>
                <a:gd name="connsiteX1" fmla="*/ 201835 w 1700848"/>
                <a:gd name="connsiteY1" fmla="*/ 0 h 457199"/>
                <a:gd name="connsiteX2" fmla="*/ 1700848 w 1700848"/>
                <a:gd name="connsiteY2" fmla="*/ 0 h 457199"/>
                <a:gd name="connsiteX3" fmla="*/ 1697450 w 1700848"/>
                <a:gd name="connsiteY3" fmla="*/ 450849 h 457199"/>
                <a:gd name="connsiteX4" fmla="*/ 0 w 1700848"/>
                <a:gd name="connsiteY4" fmla="*/ 457199 h 457199"/>
                <a:gd name="connsiteX0" fmla="*/ 0 w 1700848"/>
                <a:gd name="connsiteY0" fmla="*/ 457199 h 460374"/>
                <a:gd name="connsiteX1" fmla="*/ 201835 w 1700848"/>
                <a:gd name="connsiteY1" fmla="*/ 0 h 460374"/>
                <a:gd name="connsiteX2" fmla="*/ 1700848 w 1700848"/>
                <a:gd name="connsiteY2" fmla="*/ 0 h 460374"/>
                <a:gd name="connsiteX3" fmla="*/ 1699037 w 1700848"/>
                <a:gd name="connsiteY3" fmla="*/ 460374 h 460374"/>
                <a:gd name="connsiteX4" fmla="*/ 0 w 1700848"/>
                <a:gd name="connsiteY4" fmla="*/ 457199 h 4603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0848" h="460374">
                  <a:moveTo>
                    <a:pt x="0" y="457199"/>
                  </a:moveTo>
                  <a:lnTo>
                    <a:pt x="201835" y="0"/>
                  </a:lnTo>
                  <a:lnTo>
                    <a:pt x="1700848" y="0"/>
                  </a:lnTo>
                  <a:cubicBezTo>
                    <a:pt x="1699715" y="150283"/>
                    <a:pt x="1700170" y="310091"/>
                    <a:pt x="1699037" y="460374"/>
                  </a:cubicBezTo>
                  <a:lnTo>
                    <a:pt x="0" y="457199"/>
                  </a:lnTo>
                  <a:close/>
                </a:path>
              </a:pathLst>
            </a:custGeom>
            <a:solidFill>
              <a:schemeClr val="tx2">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12C5A"/>
                </a:solidFill>
                <a:effectLst/>
                <a:latin typeface="Arial" pitchFamily="34" charset="0"/>
              </a:endParaRPr>
            </a:p>
          </p:txBody>
        </p:sp>
        <p:sp>
          <p:nvSpPr>
            <p:cNvPr id="15" name="Parallelogram 13">
              <a:extLst>
                <a:ext uri="{FF2B5EF4-FFF2-40B4-BE49-F238E27FC236}">
                  <a16:creationId xmlns:a16="http://schemas.microsoft.com/office/drawing/2014/main" id="{A0C9F562-BCC8-4257-AC3C-9BFA2C4A8D39}"/>
                </a:ext>
              </a:extLst>
            </p:cNvPr>
            <p:cNvSpPr/>
            <p:nvPr userDrawn="1"/>
          </p:nvSpPr>
          <p:spPr bwMode="auto">
            <a:xfrm rot="10800000">
              <a:off x="-1587" y="1961500"/>
              <a:ext cx="2024540" cy="457199"/>
            </a:xfrm>
            <a:custGeom>
              <a:avLst/>
              <a:gdLst>
                <a:gd name="connsiteX0" fmla="*/ 0 w 1927860"/>
                <a:gd name="connsiteY0" fmla="*/ 457199 h 457199"/>
                <a:gd name="connsiteX1" fmla="*/ 201835 w 1927860"/>
                <a:gd name="connsiteY1" fmla="*/ 0 h 457199"/>
                <a:gd name="connsiteX2" fmla="*/ 1927860 w 1927860"/>
                <a:gd name="connsiteY2" fmla="*/ 0 h 457199"/>
                <a:gd name="connsiteX3" fmla="*/ 1726025 w 1927860"/>
                <a:gd name="connsiteY3" fmla="*/ 457199 h 457199"/>
                <a:gd name="connsiteX4" fmla="*/ 0 w 1927860"/>
                <a:gd name="connsiteY4" fmla="*/ 457199 h 457199"/>
                <a:gd name="connsiteX0" fmla="*/ 0 w 1726025"/>
                <a:gd name="connsiteY0" fmla="*/ 457199 h 457199"/>
                <a:gd name="connsiteX1" fmla="*/ 201835 w 1726025"/>
                <a:gd name="connsiteY1" fmla="*/ 0 h 457199"/>
                <a:gd name="connsiteX2" fmla="*/ 1700848 w 1726025"/>
                <a:gd name="connsiteY2" fmla="*/ 0 h 457199"/>
                <a:gd name="connsiteX3" fmla="*/ 1726025 w 1726025"/>
                <a:gd name="connsiteY3" fmla="*/ 457199 h 457199"/>
                <a:gd name="connsiteX4" fmla="*/ 0 w 1726025"/>
                <a:gd name="connsiteY4" fmla="*/ 457199 h 457199"/>
                <a:gd name="connsiteX0" fmla="*/ 0 w 1700848"/>
                <a:gd name="connsiteY0" fmla="*/ 457199 h 457199"/>
                <a:gd name="connsiteX1" fmla="*/ 201835 w 1700848"/>
                <a:gd name="connsiteY1" fmla="*/ 0 h 457199"/>
                <a:gd name="connsiteX2" fmla="*/ 1700848 w 1700848"/>
                <a:gd name="connsiteY2" fmla="*/ 0 h 457199"/>
                <a:gd name="connsiteX3" fmla="*/ 1697450 w 1700848"/>
                <a:gd name="connsiteY3" fmla="*/ 450849 h 457199"/>
                <a:gd name="connsiteX4" fmla="*/ 0 w 1700848"/>
                <a:gd name="connsiteY4" fmla="*/ 457199 h 457199"/>
                <a:gd name="connsiteX0" fmla="*/ 0 w 1700848"/>
                <a:gd name="connsiteY0" fmla="*/ 457199 h 460374"/>
                <a:gd name="connsiteX1" fmla="*/ 201835 w 1700848"/>
                <a:gd name="connsiteY1" fmla="*/ 0 h 460374"/>
                <a:gd name="connsiteX2" fmla="*/ 1700848 w 1700848"/>
                <a:gd name="connsiteY2" fmla="*/ 0 h 460374"/>
                <a:gd name="connsiteX3" fmla="*/ 1699037 w 1700848"/>
                <a:gd name="connsiteY3" fmla="*/ 460374 h 460374"/>
                <a:gd name="connsiteX4" fmla="*/ 0 w 1700848"/>
                <a:gd name="connsiteY4" fmla="*/ 457199 h 4603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0848" h="460374">
                  <a:moveTo>
                    <a:pt x="0" y="457199"/>
                  </a:moveTo>
                  <a:lnTo>
                    <a:pt x="201835" y="0"/>
                  </a:lnTo>
                  <a:lnTo>
                    <a:pt x="1700848" y="0"/>
                  </a:lnTo>
                  <a:cubicBezTo>
                    <a:pt x="1699715" y="150283"/>
                    <a:pt x="1700170" y="310091"/>
                    <a:pt x="1699037" y="460374"/>
                  </a:cubicBezTo>
                  <a:lnTo>
                    <a:pt x="0" y="457199"/>
                  </a:lnTo>
                  <a:close/>
                </a:path>
              </a:pathLst>
            </a:custGeom>
            <a:solidFill>
              <a:schemeClr val="tx2">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12C5A"/>
                </a:solidFill>
                <a:effectLst/>
                <a:latin typeface="Arial" pitchFamily="34" charset="0"/>
              </a:endParaRPr>
            </a:p>
          </p:txBody>
        </p:sp>
      </p:grpSp>
      <p:sp>
        <p:nvSpPr>
          <p:cNvPr id="4" name="Title 3"/>
          <p:cNvSpPr>
            <a:spLocks noGrp="1"/>
          </p:cNvSpPr>
          <p:nvPr>
            <p:ph type="title"/>
          </p:nvPr>
        </p:nvSpPr>
        <p:spPr>
          <a:xfrm>
            <a:off x="686153" y="2988650"/>
            <a:ext cx="7771694" cy="916678"/>
          </a:xfrm>
        </p:spPr>
        <p:txBody>
          <a:bodyPr/>
          <a:lstStyle/>
          <a:p>
            <a:r>
              <a:rPr lang="en-US"/>
              <a:t>Click to edit Master title style</a:t>
            </a:r>
          </a:p>
        </p:txBody>
      </p:sp>
      <p:sp>
        <p:nvSpPr>
          <p:cNvPr id="3" name="Subtitle 2"/>
          <p:cNvSpPr>
            <a:spLocks noGrp="1"/>
          </p:cNvSpPr>
          <p:nvPr>
            <p:ph type="subTitle" idx="1"/>
          </p:nvPr>
        </p:nvSpPr>
        <p:spPr>
          <a:xfrm>
            <a:off x="1371600" y="4930611"/>
            <a:ext cx="6400800" cy="1045899"/>
          </a:xfrm>
        </p:spPr>
        <p:txBody>
          <a:bodyPr/>
          <a:lstStyle>
            <a:lvl1pPr marL="0" indent="0" algn="ctr">
              <a:buNone/>
              <a:defRPr>
                <a:solidFill>
                  <a:srgbClr val="8E56A0"/>
                </a:solidFill>
              </a:defRPr>
            </a:lvl1pPr>
            <a:lvl2pPr marL="424174" indent="0" algn="ctr">
              <a:buNone/>
              <a:defRPr>
                <a:solidFill>
                  <a:schemeClr val="tx1">
                    <a:tint val="75000"/>
                  </a:schemeClr>
                </a:solidFill>
              </a:defRPr>
            </a:lvl2pPr>
            <a:lvl3pPr marL="848349" indent="0" algn="ctr">
              <a:buNone/>
              <a:defRPr>
                <a:solidFill>
                  <a:schemeClr val="tx1">
                    <a:tint val="75000"/>
                  </a:schemeClr>
                </a:solidFill>
              </a:defRPr>
            </a:lvl3pPr>
            <a:lvl4pPr marL="1272522" indent="0" algn="ctr">
              <a:buNone/>
              <a:defRPr>
                <a:solidFill>
                  <a:schemeClr val="tx1">
                    <a:tint val="75000"/>
                  </a:schemeClr>
                </a:solidFill>
              </a:defRPr>
            </a:lvl4pPr>
            <a:lvl5pPr marL="1696698" indent="0" algn="ctr">
              <a:buNone/>
              <a:defRPr>
                <a:solidFill>
                  <a:schemeClr val="tx1">
                    <a:tint val="75000"/>
                  </a:schemeClr>
                </a:solidFill>
              </a:defRPr>
            </a:lvl5pPr>
            <a:lvl6pPr marL="2120872" indent="0" algn="ctr">
              <a:buNone/>
              <a:defRPr>
                <a:solidFill>
                  <a:schemeClr val="tx1">
                    <a:tint val="75000"/>
                  </a:schemeClr>
                </a:solidFill>
              </a:defRPr>
            </a:lvl6pPr>
            <a:lvl7pPr marL="2545048" indent="0" algn="ctr">
              <a:buNone/>
              <a:defRPr>
                <a:solidFill>
                  <a:schemeClr val="tx1">
                    <a:tint val="75000"/>
                  </a:schemeClr>
                </a:solidFill>
              </a:defRPr>
            </a:lvl7pPr>
            <a:lvl8pPr marL="2969221" indent="0" algn="ctr">
              <a:buNone/>
              <a:defRPr>
                <a:solidFill>
                  <a:schemeClr val="tx1">
                    <a:tint val="75000"/>
                  </a:schemeClr>
                </a:solidFill>
              </a:defRPr>
            </a:lvl8pPr>
            <a:lvl9pPr marL="3393396" indent="0" algn="ctr">
              <a:buNone/>
              <a:defRPr>
                <a:solidFill>
                  <a:schemeClr val="tx1">
                    <a:tint val="75000"/>
                  </a:schemeClr>
                </a:solidFill>
              </a:defRPr>
            </a:lvl9pPr>
          </a:lstStyle>
          <a:p>
            <a:r>
              <a:rPr lang="en-US" dirty="0"/>
              <a:t>Click to edit Master subtitle style</a:t>
            </a:r>
          </a:p>
        </p:txBody>
      </p:sp>
      <p:sp>
        <p:nvSpPr>
          <p:cNvPr id="6" name="Rectangle 5">
            <a:extLst>
              <a:ext uri="{FF2B5EF4-FFF2-40B4-BE49-F238E27FC236}">
                <a16:creationId xmlns:a16="http://schemas.microsoft.com/office/drawing/2014/main" id="{BE0D1461-1A12-4126-B392-639A50E43A43}"/>
              </a:ext>
            </a:extLst>
          </p:cNvPr>
          <p:cNvSpPr/>
          <p:nvPr userDrawn="1"/>
        </p:nvSpPr>
        <p:spPr>
          <a:xfrm>
            <a:off x="0" y="-18345"/>
            <a:ext cx="9144000" cy="16867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EF034D2D-8F52-4E7C-8E73-308EF3E779AF}"/>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321711" y="542808"/>
            <a:ext cx="4500579" cy="1078517"/>
          </a:xfrm>
          <a:prstGeom prst="rect">
            <a:avLst/>
          </a:prstGeom>
        </p:spPr>
      </p:pic>
      <p:sp>
        <p:nvSpPr>
          <p:cNvPr id="11" name="Parallelogram 13">
            <a:extLst>
              <a:ext uri="{FF2B5EF4-FFF2-40B4-BE49-F238E27FC236}">
                <a16:creationId xmlns:a16="http://schemas.microsoft.com/office/drawing/2014/main" id="{D86E424D-BFD3-4E17-AB38-AA6B27E913D0}"/>
              </a:ext>
            </a:extLst>
          </p:cNvPr>
          <p:cNvSpPr/>
          <p:nvPr userDrawn="1"/>
        </p:nvSpPr>
        <p:spPr bwMode="auto">
          <a:xfrm>
            <a:off x="5486400" y="6160483"/>
            <a:ext cx="2667000" cy="621317"/>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12C5A"/>
              </a:solidFill>
              <a:effectLst/>
              <a:latin typeface="Arial" pitchFamily="34" charset="0"/>
            </a:endParaRPr>
          </a:p>
        </p:txBody>
      </p:sp>
    </p:spTree>
    <p:extLst>
      <p:ext uri="{BB962C8B-B14F-4D97-AF65-F5344CB8AC3E}">
        <p14:creationId xmlns:p14="http://schemas.microsoft.com/office/powerpoint/2010/main" val="3138287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7"/>
        <p:cNvGrpSpPr/>
        <p:nvPr/>
      </p:nvGrpSpPr>
      <p:grpSpPr>
        <a:xfrm>
          <a:off x="0" y="0"/>
          <a:ext cx="0" cy="0"/>
          <a:chOff x="0" y="0"/>
          <a:chExt cx="0" cy="0"/>
        </a:xfrm>
      </p:grpSpPr>
      <p:sp>
        <p:nvSpPr>
          <p:cNvPr id="28" name="Google Shape;28;p49"/>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sz="4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49"/>
          <p:cNvSpPr txBox="1">
            <a:spLocks noGrp="1"/>
          </p:cNvSpPr>
          <p:nvPr>
            <p:ph type="body" idx="1"/>
          </p:nvPr>
        </p:nvSpPr>
        <p:spPr>
          <a:xfrm>
            <a:off x="457200" y="1600541"/>
            <a:ext cx="8230306" cy="4495459"/>
          </a:xfrm>
          <a:prstGeom prst="rect">
            <a:avLst/>
          </a:prstGeom>
          <a:noFill/>
          <a:ln>
            <a:noFill/>
          </a:ln>
        </p:spPr>
        <p:txBody>
          <a:bodyPr spcFirstLastPara="1" wrap="square" lIns="91425" tIns="91425" rIns="91425" bIns="91425" anchor="t" anchorCtr="0">
            <a:normAutofit/>
          </a:bodyPr>
          <a:lstStyle>
            <a:lvl1pPr marL="457200" lvl="0" indent="-355600" algn="l">
              <a:spcBef>
                <a:spcPts val="400"/>
              </a:spcBef>
              <a:spcAft>
                <a:spcPts val="0"/>
              </a:spcAft>
              <a:buClr>
                <a:srgbClr val="A356A0"/>
              </a:buClr>
              <a:buSzPts val="2000"/>
              <a:buChar char="•"/>
              <a:defRPr sz="2000">
                <a:solidFill>
                  <a:srgbClr val="333333"/>
                </a:solidFill>
              </a:defRPr>
            </a:lvl1pPr>
            <a:lvl2pPr marL="914400" lvl="1" indent="-330200" algn="l">
              <a:spcBef>
                <a:spcPts val="320"/>
              </a:spcBef>
              <a:spcAft>
                <a:spcPts val="0"/>
              </a:spcAft>
              <a:buClr>
                <a:srgbClr val="A356A0"/>
              </a:buClr>
              <a:buSzPts val="1600"/>
              <a:buChar char="▪"/>
              <a:defRPr sz="1600">
                <a:solidFill>
                  <a:srgbClr val="333333"/>
                </a:solidFill>
              </a:defRPr>
            </a:lvl2pPr>
            <a:lvl3pPr marL="1371600" lvl="2" indent="-330200" algn="l">
              <a:spcBef>
                <a:spcPts val="320"/>
              </a:spcBef>
              <a:spcAft>
                <a:spcPts val="0"/>
              </a:spcAft>
              <a:buClr>
                <a:srgbClr val="A356A0"/>
              </a:buClr>
              <a:buSzPts val="1600"/>
              <a:buChar char="−"/>
              <a:defRPr sz="1600">
                <a:solidFill>
                  <a:srgbClr val="333333"/>
                </a:solidFill>
              </a:defRPr>
            </a:lvl3pPr>
            <a:lvl4pPr marL="1828800" lvl="3" indent="-330200" algn="l">
              <a:spcBef>
                <a:spcPts val="320"/>
              </a:spcBef>
              <a:spcAft>
                <a:spcPts val="0"/>
              </a:spcAft>
              <a:buClr>
                <a:srgbClr val="A356A0"/>
              </a:buClr>
              <a:buSzPts val="1600"/>
              <a:buChar char="–"/>
              <a:defRPr sz="1600">
                <a:solidFill>
                  <a:srgbClr val="333333"/>
                </a:solidFill>
              </a:defRPr>
            </a:lvl4pPr>
            <a:lvl5pPr marL="2286000" lvl="4" indent="-330200" algn="l">
              <a:spcBef>
                <a:spcPts val="320"/>
              </a:spcBef>
              <a:spcAft>
                <a:spcPts val="0"/>
              </a:spcAft>
              <a:buClr>
                <a:srgbClr val="A356A0"/>
              </a:buClr>
              <a:buSzPts val="1600"/>
              <a:buChar char="»"/>
              <a:defRPr sz="1600">
                <a:solidFill>
                  <a:srgbClr val="333333"/>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17054330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3r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idx="1"/>
          </p:nvPr>
        </p:nvSpPr>
        <p:spPr/>
        <p:txBody>
          <a:bodyPr>
            <a:normAutofit/>
          </a:bodyPr>
          <a:lstStyle>
            <a:lvl1pPr>
              <a:buClr>
                <a:srgbClr val="A356A0"/>
              </a:buClr>
              <a:defRPr sz="2000">
                <a:solidFill>
                  <a:srgbClr val="333333"/>
                </a:solidFill>
              </a:defRPr>
            </a:lvl1pPr>
            <a:lvl2pPr>
              <a:buClr>
                <a:srgbClr val="A356A0"/>
              </a:buClr>
              <a:defRPr sz="1400">
                <a:solidFill>
                  <a:srgbClr val="333333"/>
                </a:solidFill>
              </a:defRPr>
            </a:lvl2pPr>
            <a:lvl3pPr>
              <a:buClr>
                <a:srgbClr val="A356A0"/>
              </a:buClr>
              <a:defRPr sz="1400">
                <a:solidFill>
                  <a:srgbClr val="333333"/>
                </a:solidFill>
              </a:defRPr>
            </a:lvl3pPr>
            <a:lvl4pPr>
              <a:buClr>
                <a:srgbClr val="A356A0"/>
              </a:buClr>
              <a:defRPr sz="1400">
                <a:solidFill>
                  <a:srgbClr val="333333"/>
                </a:solidFill>
              </a:defRPr>
            </a:lvl4pPr>
            <a:lvl5pPr>
              <a:buClr>
                <a:srgbClr val="A356A0"/>
              </a:buClr>
              <a:defRPr sz="1400">
                <a:solidFill>
                  <a:srgbClr val="33333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50402995"/>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userDrawn="1"/>
        </p:nvSpPr>
        <p:spPr>
          <a:xfrm>
            <a:off x="0" y="1447800"/>
            <a:ext cx="9144000" cy="3048000"/>
          </a:xfrm>
          <a:prstGeom prst="rect">
            <a:avLst/>
          </a:prstGeom>
          <a:solidFill>
            <a:srgbClr val="54B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5800" y="1752600"/>
            <a:ext cx="7772400" cy="1362075"/>
          </a:xfrm>
        </p:spPr>
        <p:txBody>
          <a:bodyPr anchor="t"/>
          <a:lstStyle>
            <a:lvl1pPr algn="l">
              <a:defRPr sz="3700" b="1" cap="all"/>
            </a:lvl1pPr>
          </a:lstStyle>
          <a:p>
            <a:r>
              <a:rPr lang="en-US" dirty="0"/>
              <a:t>Click to edit Master title style</a:t>
            </a:r>
          </a:p>
        </p:txBody>
      </p:sp>
    </p:spTree>
    <p:extLst>
      <p:ext uri="{BB962C8B-B14F-4D97-AF65-F5344CB8AC3E}">
        <p14:creationId xmlns:p14="http://schemas.microsoft.com/office/powerpoint/2010/main" val="243488463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marL="457200" indent="-457200">
              <a:buClr>
                <a:srgbClr val="A356A0"/>
              </a:buClr>
              <a:buFont typeface="Arial" panose="020B0604020202020204" pitchFamily="34" charset="0"/>
              <a:buChar char="•"/>
              <a:defRPr sz="2600">
                <a:solidFill>
                  <a:srgbClr val="333333"/>
                </a:solidFill>
              </a:defRPr>
            </a:lvl1pPr>
            <a:lvl2pPr>
              <a:buClr>
                <a:srgbClr val="A356A0"/>
              </a:buClr>
              <a:defRPr sz="2200">
                <a:solidFill>
                  <a:srgbClr val="333333"/>
                </a:solidFill>
              </a:defRPr>
            </a:lvl2pPr>
            <a:lvl3pPr>
              <a:buClr>
                <a:srgbClr val="A356A0"/>
              </a:buClr>
              <a:defRPr sz="1900">
                <a:solidFill>
                  <a:srgbClr val="333333"/>
                </a:solidFill>
              </a:defRPr>
            </a:lvl3pPr>
            <a:lvl4pPr>
              <a:buClr>
                <a:srgbClr val="A356A0"/>
              </a:buClr>
              <a:defRPr sz="1600">
                <a:solidFill>
                  <a:srgbClr val="333333"/>
                </a:solidFill>
              </a:defRPr>
            </a:lvl4pPr>
            <a:lvl5pPr>
              <a:buClr>
                <a:srgbClr val="A356A0"/>
              </a:buClr>
              <a:defRPr sz="1600">
                <a:solidFill>
                  <a:srgbClr val="333333"/>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4525963"/>
          </a:xfrm>
        </p:spPr>
        <p:txBody>
          <a:bodyPr/>
          <a:lstStyle>
            <a:lvl1pPr>
              <a:defRPr sz="26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5543186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4"/>
            <a:ext cx="4040187" cy="639762"/>
          </a:xfrm>
        </p:spPr>
        <p:txBody>
          <a:bodyPr anchor="b"/>
          <a:lstStyle>
            <a:lvl1pPr marL="0" indent="0">
              <a:buNone/>
              <a:defRPr sz="22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a:t>Click to edit Master text styles</a:t>
            </a:r>
          </a:p>
        </p:txBody>
      </p:sp>
      <p:sp>
        <p:nvSpPr>
          <p:cNvPr id="4" name="Content Placeholder 3"/>
          <p:cNvSpPr>
            <a:spLocks noGrp="1"/>
          </p:cNvSpPr>
          <p:nvPr>
            <p:ph sz="half" idx="2"/>
          </p:nvPr>
        </p:nvSpPr>
        <p:spPr>
          <a:xfrm>
            <a:off x="457202" y="2174876"/>
            <a:ext cx="4040187" cy="3951288"/>
          </a:xfrm>
        </p:spPr>
        <p:txBody>
          <a:bodyPr/>
          <a:lstStyle>
            <a:lvl1pPr>
              <a:defRPr sz="2200"/>
            </a:lvl1pPr>
            <a:lvl2pPr>
              <a:defRPr sz="19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6" cy="639762"/>
          </a:xfrm>
        </p:spPr>
        <p:txBody>
          <a:bodyPr anchor="b"/>
          <a:lstStyle>
            <a:lvl1pPr marL="0" indent="0">
              <a:buNone/>
              <a:defRPr sz="22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026" y="2174876"/>
            <a:ext cx="4041776" cy="3951288"/>
          </a:xfrm>
        </p:spPr>
        <p:txBody>
          <a:bodyPr/>
          <a:lstStyle>
            <a:lvl1pPr>
              <a:defRPr sz="2200"/>
            </a:lvl1pPr>
            <a:lvl2pPr>
              <a:defRPr sz="19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525251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269971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12821578"/>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053" y="273055"/>
            <a:ext cx="5111750" cy="5853113"/>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5"/>
            <a:ext cx="3008313" cy="46910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a:t>Click to edit Master text styles</a:t>
            </a:r>
          </a:p>
        </p:txBody>
      </p:sp>
    </p:spTree>
    <p:extLst>
      <p:ext uri="{BB962C8B-B14F-4D97-AF65-F5344CB8AC3E}">
        <p14:creationId xmlns:p14="http://schemas.microsoft.com/office/powerpoint/2010/main" val="2982530650"/>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2"/>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7" y="612775"/>
            <a:ext cx="5486400" cy="4114800"/>
          </a:xfrm>
        </p:spPr>
        <p:txBody>
          <a:bodyPr rtlCol="0">
            <a:normAutofit/>
          </a:bodyPr>
          <a:lstStyle>
            <a:lvl1pPr marL="0" indent="0">
              <a:buNone/>
              <a:defRPr sz="3000"/>
            </a:lvl1pPr>
            <a:lvl2pPr marL="424174" indent="0">
              <a:buNone/>
              <a:defRPr sz="2600"/>
            </a:lvl2pPr>
            <a:lvl3pPr marL="848349" indent="0">
              <a:buNone/>
              <a:defRPr sz="2200"/>
            </a:lvl3pPr>
            <a:lvl4pPr marL="1272522" indent="0">
              <a:buNone/>
              <a:defRPr sz="1900"/>
            </a:lvl4pPr>
            <a:lvl5pPr marL="1696698" indent="0">
              <a:buNone/>
              <a:defRPr sz="1900"/>
            </a:lvl5pPr>
            <a:lvl6pPr marL="2120872" indent="0">
              <a:buNone/>
              <a:defRPr sz="1900"/>
            </a:lvl6pPr>
            <a:lvl7pPr marL="2545048" indent="0">
              <a:buNone/>
              <a:defRPr sz="1900"/>
            </a:lvl7pPr>
            <a:lvl8pPr marL="2969221" indent="0">
              <a:buNone/>
              <a:defRPr sz="1900"/>
            </a:lvl8pPr>
            <a:lvl9pPr marL="3393396" indent="0">
              <a:buNone/>
              <a:defRPr sz="1900"/>
            </a:lvl9pPr>
          </a:lstStyle>
          <a:p>
            <a:pPr lvl="0"/>
            <a:endParaRPr lang="en-US" noProof="0" dirty="0"/>
          </a:p>
        </p:txBody>
      </p:sp>
      <p:sp>
        <p:nvSpPr>
          <p:cNvPr id="4" name="Text Placeholder 3"/>
          <p:cNvSpPr>
            <a:spLocks noGrp="1"/>
          </p:cNvSpPr>
          <p:nvPr>
            <p:ph type="body" sz="half" idx="2"/>
          </p:nvPr>
        </p:nvSpPr>
        <p:spPr>
          <a:xfrm>
            <a:off x="1792287" y="5367341"/>
            <a:ext cx="5486400" cy="8048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a:t>Click to edit Master text styles</a:t>
            </a:r>
          </a:p>
        </p:txBody>
      </p:sp>
    </p:spTree>
    <p:extLst>
      <p:ext uri="{BB962C8B-B14F-4D97-AF65-F5344CB8AC3E}">
        <p14:creationId xmlns:p14="http://schemas.microsoft.com/office/powerpoint/2010/main" val="346354260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492713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3"/>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4034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34"/>
        <p:cNvGrpSpPr/>
        <p:nvPr/>
      </p:nvGrpSpPr>
      <p:grpSpPr>
        <a:xfrm>
          <a:off x="0" y="0"/>
          <a:ext cx="0" cy="0"/>
          <a:chOff x="0" y="0"/>
          <a:chExt cx="0" cy="0"/>
        </a:xfrm>
      </p:grpSpPr>
      <p:sp>
        <p:nvSpPr>
          <p:cNvPr id="35" name="Google Shape;35;p63"/>
          <p:cNvSpPr/>
          <p:nvPr/>
        </p:nvSpPr>
        <p:spPr>
          <a:xfrm>
            <a:off x="0" y="1447800"/>
            <a:ext cx="9144000" cy="3048000"/>
          </a:xfrm>
          <a:prstGeom prst="rect">
            <a:avLst/>
          </a:prstGeom>
          <a:solidFill>
            <a:srgbClr val="54BAB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7030A0"/>
              </a:solidFill>
              <a:latin typeface="Arial"/>
              <a:ea typeface="Arial"/>
              <a:cs typeface="Arial"/>
              <a:sym typeface="Arial"/>
            </a:endParaRPr>
          </a:p>
        </p:txBody>
      </p:sp>
      <p:sp>
        <p:nvSpPr>
          <p:cNvPr id="36" name="Google Shape;36;p63"/>
          <p:cNvSpPr txBox="1">
            <a:spLocks noGrp="1"/>
          </p:cNvSpPr>
          <p:nvPr>
            <p:ph type="title"/>
          </p:nvPr>
        </p:nvSpPr>
        <p:spPr>
          <a:xfrm>
            <a:off x="685800" y="1752600"/>
            <a:ext cx="7772400" cy="1362075"/>
          </a:xfrm>
          <a:prstGeom prst="rect">
            <a:avLst/>
          </a:prstGeom>
          <a:noFill/>
          <a:ln>
            <a:noFill/>
          </a:ln>
        </p:spPr>
        <p:txBody>
          <a:bodyPr spcFirstLastPara="1" wrap="square" lIns="84825" tIns="42400" rIns="84825" bIns="42400" anchor="t" anchorCtr="0">
            <a:noAutofit/>
          </a:bodyPr>
          <a:lstStyle>
            <a:lvl1pPr lvl="0" algn="l">
              <a:spcBef>
                <a:spcPts val="0"/>
              </a:spcBef>
              <a:spcAft>
                <a:spcPts val="0"/>
              </a:spcAft>
              <a:buSzPts val="1400"/>
              <a:buNone/>
              <a:defRPr sz="37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extLst>
      <p:ext uri="{BB962C8B-B14F-4D97-AF65-F5344CB8AC3E}">
        <p14:creationId xmlns:p14="http://schemas.microsoft.com/office/powerpoint/2010/main" val="221176431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73"/>
        <p:cNvGrpSpPr/>
        <p:nvPr/>
      </p:nvGrpSpPr>
      <p:grpSpPr>
        <a:xfrm>
          <a:off x="0" y="0"/>
          <a:ext cx="0" cy="0"/>
          <a:chOff x="0" y="0"/>
          <a:chExt cx="0" cy="0"/>
        </a:xfrm>
      </p:grpSpPr>
      <p:sp>
        <p:nvSpPr>
          <p:cNvPr id="74" name="Google Shape;74;p37"/>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5" name="Google Shape;75;p37"/>
          <p:cNvSpPr txBox="1">
            <a:spLocks noGrp="1"/>
          </p:cNvSpPr>
          <p:nvPr>
            <p:ph type="body" idx="1"/>
          </p:nvPr>
        </p:nvSpPr>
        <p:spPr>
          <a:xfrm>
            <a:off x="457200" y="1600541"/>
            <a:ext cx="8230306" cy="4495459"/>
          </a:xfrm>
          <a:prstGeom prst="rect">
            <a:avLst/>
          </a:prstGeom>
          <a:noFill/>
          <a:ln>
            <a:noFill/>
          </a:ln>
        </p:spPr>
        <p:txBody>
          <a:bodyPr spcFirstLastPara="1" wrap="square" lIns="0" tIns="42400" rIns="0" bIns="42400" anchor="t" anchorCtr="0">
            <a:normAutofit/>
          </a:bodyPr>
          <a:lstStyle>
            <a:lvl1pPr marL="457200" lvl="0" indent="-355600" algn="l">
              <a:lnSpc>
                <a:spcPct val="100000"/>
              </a:lnSpc>
              <a:spcBef>
                <a:spcPts val="1200"/>
              </a:spcBef>
              <a:spcAft>
                <a:spcPts val="0"/>
              </a:spcAft>
              <a:buClr>
                <a:srgbClr val="A356A0"/>
              </a:buClr>
              <a:buSzPts val="2000"/>
              <a:buChar char="▪"/>
              <a:defRPr sz="2000">
                <a:solidFill>
                  <a:srgbClr val="333333"/>
                </a:solidFill>
              </a:defRPr>
            </a:lvl1pPr>
            <a:lvl2pPr marL="914400" lvl="1" indent="-355600" algn="l">
              <a:lnSpc>
                <a:spcPct val="100000"/>
              </a:lnSpc>
              <a:spcBef>
                <a:spcPts val="1200"/>
              </a:spcBef>
              <a:spcAft>
                <a:spcPts val="0"/>
              </a:spcAft>
              <a:buClr>
                <a:srgbClr val="A356A0"/>
              </a:buClr>
              <a:buSzPts val="2000"/>
              <a:buChar char="•"/>
              <a:defRPr sz="2000">
                <a:solidFill>
                  <a:srgbClr val="333333"/>
                </a:solidFill>
              </a:defRPr>
            </a:lvl2pPr>
            <a:lvl3pPr marL="1371600" lvl="2" indent="-355600" algn="l">
              <a:lnSpc>
                <a:spcPct val="100000"/>
              </a:lnSpc>
              <a:spcBef>
                <a:spcPts val="1200"/>
              </a:spcBef>
              <a:spcAft>
                <a:spcPts val="0"/>
              </a:spcAft>
              <a:buClr>
                <a:srgbClr val="A356A0"/>
              </a:buClr>
              <a:buSzPts val="2000"/>
              <a:buChar char="−"/>
              <a:defRPr sz="2000">
                <a:solidFill>
                  <a:srgbClr val="333333"/>
                </a:solidFill>
              </a:defRPr>
            </a:lvl3pPr>
            <a:lvl4pPr marL="1828800" lvl="3" indent="-355600" algn="l">
              <a:lnSpc>
                <a:spcPct val="100000"/>
              </a:lnSpc>
              <a:spcBef>
                <a:spcPts val="1200"/>
              </a:spcBef>
              <a:spcAft>
                <a:spcPts val="0"/>
              </a:spcAft>
              <a:buClr>
                <a:srgbClr val="A356A0"/>
              </a:buClr>
              <a:buSzPts val="2000"/>
              <a:buChar char="–"/>
              <a:defRPr sz="2000">
                <a:solidFill>
                  <a:srgbClr val="333333"/>
                </a:solidFill>
              </a:defRPr>
            </a:lvl4pPr>
            <a:lvl5pPr marL="2286000" lvl="4" indent="-355600" algn="l">
              <a:lnSpc>
                <a:spcPct val="100000"/>
              </a:lnSpc>
              <a:spcBef>
                <a:spcPts val="1200"/>
              </a:spcBef>
              <a:spcAft>
                <a:spcPts val="0"/>
              </a:spcAft>
              <a:buClr>
                <a:srgbClr val="A356A0"/>
              </a:buClr>
              <a:buSzPts val="2000"/>
              <a:buChar char="»"/>
              <a:defRPr sz="2000">
                <a:solidFill>
                  <a:srgbClr val="333333"/>
                </a:solidFill>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712764366"/>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80"/>
        <p:cNvGrpSpPr/>
        <p:nvPr/>
      </p:nvGrpSpPr>
      <p:grpSpPr>
        <a:xfrm>
          <a:off x="0" y="0"/>
          <a:ext cx="0" cy="0"/>
          <a:chOff x="0" y="0"/>
          <a:chExt cx="0" cy="0"/>
        </a:xfrm>
      </p:grpSpPr>
      <p:sp>
        <p:nvSpPr>
          <p:cNvPr id="81" name="Google Shape;81;p41"/>
          <p:cNvSpPr/>
          <p:nvPr/>
        </p:nvSpPr>
        <p:spPr>
          <a:xfrm>
            <a:off x="0" y="1447800"/>
            <a:ext cx="9144000" cy="2438400"/>
          </a:xfrm>
          <a:prstGeom prst="rect">
            <a:avLst/>
          </a:prstGeom>
          <a:solidFill>
            <a:srgbClr val="6188C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512C5A"/>
              </a:solidFill>
              <a:latin typeface="Arial"/>
              <a:ea typeface="Arial"/>
              <a:cs typeface="Arial"/>
              <a:sym typeface="Arial"/>
            </a:endParaRPr>
          </a:p>
        </p:txBody>
      </p:sp>
      <p:sp>
        <p:nvSpPr>
          <p:cNvPr id="82" name="Google Shape;82;p41"/>
          <p:cNvSpPr txBox="1">
            <a:spLocks noGrp="1"/>
          </p:cNvSpPr>
          <p:nvPr>
            <p:ph type="subTitle" idx="1"/>
          </p:nvPr>
        </p:nvSpPr>
        <p:spPr>
          <a:xfrm>
            <a:off x="1371600" y="4114800"/>
            <a:ext cx="6400800" cy="1524000"/>
          </a:xfrm>
          <a:prstGeom prst="rect">
            <a:avLst/>
          </a:prstGeom>
          <a:noFill/>
          <a:ln>
            <a:noFill/>
          </a:ln>
        </p:spPr>
        <p:txBody>
          <a:bodyPr spcFirstLastPara="1" wrap="square" lIns="0" tIns="42400" rIns="0" bIns="42400" anchor="t" anchorCtr="0">
            <a:normAutofit/>
          </a:bodyPr>
          <a:lstStyle>
            <a:lvl1pPr lvl="0" algn="ctr">
              <a:lnSpc>
                <a:spcPct val="100000"/>
              </a:lnSpc>
              <a:spcBef>
                <a:spcPts val="1200"/>
              </a:spcBef>
              <a:spcAft>
                <a:spcPts val="0"/>
              </a:spcAft>
              <a:buSzPts val="2000"/>
              <a:buNone/>
              <a:defRPr>
                <a:solidFill>
                  <a:srgbClr val="8E56A0"/>
                </a:solidFill>
              </a:defRPr>
            </a:lvl1pPr>
            <a:lvl2pPr lvl="1" algn="ctr">
              <a:lnSpc>
                <a:spcPct val="100000"/>
              </a:lnSpc>
              <a:spcBef>
                <a:spcPts val="1200"/>
              </a:spcBef>
              <a:spcAft>
                <a:spcPts val="0"/>
              </a:spcAft>
              <a:buSzPts val="2000"/>
              <a:buNone/>
              <a:defRPr>
                <a:solidFill>
                  <a:srgbClr val="A38CBD"/>
                </a:solidFill>
              </a:defRPr>
            </a:lvl2pPr>
            <a:lvl3pPr lvl="2" algn="ctr">
              <a:lnSpc>
                <a:spcPct val="100000"/>
              </a:lnSpc>
              <a:spcBef>
                <a:spcPts val="1200"/>
              </a:spcBef>
              <a:spcAft>
                <a:spcPts val="0"/>
              </a:spcAft>
              <a:buSzPts val="2000"/>
              <a:buNone/>
              <a:defRPr>
                <a:solidFill>
                  <a:srgbClr val="A38CBD"/>
                </a:solidFill>
              </a:defRPr>
            </a:lvl3pPr>
            <a:lvl4pPr lvl="3" algn="ctr">
              <a:lnSpc>
                <a:spcPct val="100000"/>
              </a:lnSpc>
              <a:spcBef>
                <a:spcPts val="380"/>
              </a:spcBef>
              <a:spcAft>
                <a:spcPts val="0"/>
              </a:spcAft>
              <a:buSzPts val="1900"/>
              <a:buNone/>
              <a:defRPr>
                <a:solidFill>
                  <a:srgbClr val="A38CBD"/>
                </a:solidFill>
              </a:defRPr>
            </a:lvl4pPr>
            <a:lvl5pPr lvl="4" algn="ctr">
              <a:lnSpc>
                <a:spcPct val="100000"/>
              </a:lnSpc>
              <a:spcBef>
                <a:spcPts val="380"/>
              </a:spcBef>
              <a:spcAft>
                <a:spcPts val="0"/>
              </a:spcAft>
              <a:buSzPts val="1900"/>
              <a:buNone/>
              <a:defRPr>
                <a:solidFill>
                  <a:srgbClr val="A38CBD"/>
                </a:solidFill>
              </a:defRPr>
            </a:lvl5pPr>
            <a:lvl6pPr lvl="5" algn="ctr">
              <a:lnSpc>
                <a:spcPct val="100000"/>
              </a:lnSpc>
              <a:spcBef>
                <a:spcPts val="380"/>
              </a:spcBef>
              <a:spcAft>
                <a:spcPts val="0"/>
              </a:spcAft>
              <a:buClr>
                <a:srgbClr val="A38CBD"/>
              </a:buClr>
              <a:buSzPts val="1900"/>
              <a:buNone/>
              <a:defRPr>
                <a:solidFill>
                  <a:srgbClr val="A38CBD"/>
                </a:solidFill>
              </a:defRPr>
            </a:lvl6pPr>
            <a:lvl7pPr lvl="6" algn="ctr">
              <a:lnSpc>
                <a:spcPct val="100000"/>
              </a:lnSpc>
              <a:spcBef>
                <a:spcPts val="380"/>
              </a:spcBef>
              <a:spcAft>
                <a:spcPts val="0"/>
              </a:spcAft>
              <a:buClr>
                <a:srgbClr val="A38CBD"/>
              </a:buClr>
              <a:buSzPts val="1900"/>
              <a:buNone/>
              <a:defRPr>
                <a:solidFill>
                  <a:srgbClr val="A38CBD"/>
                </a:solidFill>
              </a:defRPr>
            </a:lvl7pPr>
            <a:lvl8pPr lvl="7" algn="ctr">
              <a:lnSpc>
                <a:spcPct val="100000"/>
              </a:lnSpc>
              <a:spcBef>
                <a:spcPts val="380"/>
              </a:spcBef>
              <a:spcAft>
                <a:spcPts val="0"/>
              </a:spcAft>
              <a:buClr>
                <a:srgbClr val="A38CBD"/>
              </a:buClr>
              <a:buSzPts val="1900"/>
              <a:buNone/>
              <a:defRPr>
                <a:solidFill>
                  <a:srgbClr val="A38CBD"/>
                </a:solidFill>
              </a:defRPr>
            </a:lvl8pPr>
            <a:lvl9pPr lvl="8" algn="ctr">
              <a:lnSpc>
                <a:spcPct val="100000"/>
              </a:lnSpc>
              <a:spcBef>
                <a:spcPts val="380"/>
              </a:spcBef>
              <a:spcAft>
                <a:spcPts val="0"/>
              </a:spcAft>
              <a:buClr>
                <a:srgbClr val="A38CBD"/>
              </a:buClr>
              <a:buSzPts val="1900"/>
              <a:buNone/>
              <a:defRPr>
                <a:solidFill>
                  <a:srgbClr val="A38CBD"/>
                </a:solidFill>
              </a:defRPr>
            </a:lvl9pPr>
          </a:lstStyle>
          <a:p>
            <a:endParaRPr/>
          </a:p>
        </p:txBody>
      </p:sp>
      <p:sp>
        <p:nvSpPr>
          <p:cNvPr id="83" name="Google Shape;83;p41"/>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13187457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84"/>
        <p:cNvGrpSpPr/>
        <p:nvPr/>
      </p:nvGrpSpPr>
      <p:grpSpPr>
        <a:xfrm>
          <a:off x="0" y="0"/>
          <a:ext cx="0" cy="0"/>
          <a:chOff x="0" y="0"/>
          <a:chExt cx="0" cy="0"/>
        </a:xfrm>
      </p:grpSpPr>
      <p:sp>
        <p:nvSpPr>
          <p:cNvPr id="85" name="Google Shape;85;p42"/>
          <p:cNvSpPr/>
          <p:nvPr/>
        </p:nvSpPr>
        <p:spPr>
          <a:xfrm>
            <a:off x="0" y="1447800"/>
            <a:ext cx="9144000" cy="3048000"/>
          </a:xfrm>
          <a:prstGeom prst="rect">
            <a:avLst/>
          </a:prstGeom>
          <a:solidFill>
            <a:srgbClr val="54BAB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86" name="Google Shape;86;p42"/>
          <p:cNvSpPr txBox="1">
            <a:spLocks noGrp="1"/>
          </p:cNvSpPr>
          <p:nvPr>
            <p:ph type="title"/>
          </p:nvPr>
        </p:nvSpPr>
        <p:spPr>
          <a:xfrm>
            <a:off x="685800" y="1752600"/>
            <a:ext cx="7772400" cy="1362075"/>
          </a:xfrm>
          <a:prstGeom prst="rect">
            <a:avLst/>
          </a:prstGeom>
          <a:noFill/>
          <a:ln>
            <a:noFill/>
          </a:ln>
        </p:spPr>
        <p:txBody>
          <a:bodyPr spcFirstLastPara="1" wrap="square" lIns="84825" tIns="42400" rIns="84825" bIns="42400" anchor="t" anchorCtr="0">
            <a:noAutofit/>
          </a:bodyPr>
          <a:lstStyle>
            <a:lvl1pPr lvl="0" algn="l">
              <a:lnSpc>
                <a:spcPct val="100000"/>
              </a:lnSpc>
              <a:spcBef>
                <a:spcPts val="0"/>
              </a:spcBef>
              <a:spcAft>
                <a:spcPts val="0"/>
              </a:spcAft>
              <a:buSzPts val="1400"/>
              <a:buNone/>
              <a:defRPr sz="3700"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44236211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87"/>
        <p:cNvGrpSpPr/>
        <p:nvPr/>
      </p:nvGrpSpPr>
      <p:grpSpPr>
        <a:xfrm>
          <a:off x="0" y="0"/>
          <a:ext cx="0" cy="0"/>
          <a:chOff x="0" y="0"/>
          <a:chExt cx="0" cy="0"/>
        </a:xfrm>
      </p:grpSpPr>
      <p:sp>
        <p:nvSpPr>
          <p:cNvPr id="88" name="Google Shape;88;p43"/>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89" name="Google Shape;89;p43"/>
          <p:cNvSpPr txBox="1">
            <a:spLocks noGrp="1"/>
          </p:cNvSpPr>
          <p:nvPr>
            <p:ph type="body" idx="1"/>
          </p:nvPr>
        </p:nvSpPr>
        <p:spPr>
          <a:xfrm>
            <a:off x="457200" y="1600201"/>
            <a:ext cx="4038600" cy="4525963"/>
          </a:xfrm>
          <a:prstGeom prst="rect">
            <a:avLst/>
          </a:prstGeom>
          <a:noFill/>
          <a:ln>
            <a:noFill/>
          </a:ln>
        </p:spPr>
        <p:txBody>
          <a:bodyPr spcFirstLastPara="1" wrap="square" lIns="0" tIns="42400" rIns="0" bIns="42400" anchor="t" anchorCtr="0">
            <a:normAutofit/>
          </a:bodyPr>
          <a:lstStyle>
            <a:lvl1pPr marL="457200" lvl="0" indent="-393700" algn="l">
              <a:lnSpc>
                <a:spcPct val="100000"/>
              </a:lnSpc>
              <a:spcBef>
                <a:spcPts val="1200"/>
              </a:spcBef>
              <a:spcAft>
                <a:spcPts val="0"/>
              </a:spcAft>
              <a:buClr>
                <a:srgbClr val="A356A0"/>
              </a:buClr>
              <a:buSzPts val="2600"/>
              <a:buFont typeface="Arial"/>
              <a:buChar char="•"/>
              <a:defRPr sz="2600">
                <a:solidFill>
                  <a:srgbClr val="333333"/>
                </a:solidFill>
              </a:defRPr>
            </a:lvl1pPr>
            <a:lvl2pPr marL="914400" lvl="1" indent="-368300" algn="l">
              <a:lnSpc>
                <a:spcPct val="100000"/>
              </a:lnSpc>
              <a:spcBef>
                <a:spcPts val="1200"/>
              </a:spcBef>
              <a:spcAft>
                <a:spcPts val="0"/>
              </a:spcAft>
              <a:buClr>
                <a:srgbClr val="A356A0"/>
              </a:buClr>
              <a:buSzPts val="2200"/>
              <a:buChar char="•"/>
              <a:defRPr sz="2200">
                <a:solidFill>
                  <a:srgbClr val="333333"/>
                </a:solidFill>
              </a:defRPr>
            </a:lvl2pPr>
            <a:lvl3pPr marL="1371600" lvl="2" indent="-349250" algn="l">
              <a:lnSpc>
                <a:spcPct val="100000"/>
              </a:lnSpc>
              <a:spcBef>
                <a:spcPts val="1200"/>
              </a:spcBef>
              <a:spcAft>
                <a:spcPts val="0"/>
              </a:spcAft>
              <a:buClr>
                <a:srgbClr val="A356A0"/>
              </a:buClr>
              <a:buSzPts val="1900"/>
              <a:buChar char="−"/>
              <a:defRPr sz="1900">
                <a:solidFill>
                  <a:srgbClr val="333333"/>
                </a:solidFill>
              </a:defRPr>
            </a:lvl3pPr>
            <a:lvl4pPr marL="1828800" lvl="3" indent="-330200" algn="l">
              <a:lnSpc>
                <a:spcPct val="100000"/>
              </a:lnSpc>
              <a:spcBef>
                <a:spcPts val="320"/>
              </a:spcBef>
              <a:spcAft>
                <a:spcPts val="0"/>
              </a:spcAft>
              <a:buClr>
                <a:srgbClr val="A356A0"/>
              </a:buClr>
              <a:buSzPts val="1600"/>
              <a:buChar char="–"/>
              <a:defRPr sz="1600">
                <a:solidFill>
                  <a:srgbClr val="333333"/>
                </a:solidFill>
              </a:defRPr>
            </a:lvl4pPr>
            <a:lvl5pPr marL="2286000" lvl="4" indent="-330200" algn="l">
              <a:lnSpc>
                <a:spcPct val="100000"/>
              </a:lnSpc>
              <a:spcBef>
                <a:spcPts val="320"/>
              </a:spcBef>
              <a:spcAft>
                <a:spcPts val="0"/>
              </a:spcAft>
              <a:buClr>
                <a:srgbClr val="A356A0"/>
              </a:buClr>
              <a:buSzPts val="1600"/>
              <a:buChar char="»"/>
              <a:defRPr sz="1600">
                <a:solidFill>
                  <a:srgbClr val="333333"/>
                </a:solidFill>
              </a:defRPr>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90" name="Google Shape;90;p43"/>
          <p:cNvSpPr txBox="1">
            <a:spLocks noGrp="1"/>
          </p:cNvSpPr>
          <p:nvPr>
            <p:ph type="body" idx="2"/>
          </p:nvPr>
        </p:nvSpPr>
        <p:spPr>
          <a:xfrm>
            <a:off x="4648200" y="1600201"/>
            <a:ext cx="4038600" cy="4525963"/>
          </a:xfrm>
          <a:prstGeom prst="rect">
            <a:avLst/>
          </a:prstGeom>
          <a:noFill/>
          <a:ln>
            <a:noFill/>
          </a:ln>
        </p:spPr>
        <p:txBody>
          <a:bodyPr spcFirstLastPara="1" wrap="square" lIns="0" tIns="42400" rIns="0" bIns="42400" anchor="t" anchorCtr="0">
            <a:normAutofit/>
          </a:bodyPr>
          <a:lstStyle>
            <a:lvl1pPr marL="457200" lvl="0" indent="-393700" algn="l">
              <a:lnSpc>
                <a:spcPct val="100000"/>
              </a:lnSpc>
              <a:spcBef>
                <a:spcPts val="1200"/>
              </a:spcBef>
              <a:spcAft>
                <a:spcPts val="0"/>
              </a:spcAft>
              <a:buSzPts val="2600"/>
              <a:buChar char="▪"/>
              <a:defRPr sz="2600"/>
            </a:lvl1pPr>
            <a:lvl2pPr marL="914400" lvl="1" indent="-368300" algn="l">
              <a:lnSpc>
                <a:spcPct val="100000"/>
              </a:lnSpc>
              <a:spcBef>
                <a:spcPts val="1200"/>
              </a:spcBef>
              <a:spcAft>
                <a:spcPts val="0"/>
              </a:spcAft>
              <a:buSzPts val="2200"/>
              <a:buChar char="•"/>
              <a:defRPr sz="2200"/>
            </a:lvl2pPr>
            <a:lvl3pPr marL="1371600" lvl="2" indent="-349250" algn="l">
              <a:lnSpc>
                <a:spcPct val="100000"/>
              </a:lnSpc>
              <a:spcBef>
                <a:spcPts val="1200"/>
              </a:spcBef>
              <a:spcAft>
                <a:spcPts val="0"/>
              </a:spcAft>
              <a:buSzPts val="1900"/>
              <a:buChar char="−"/>
              <a:defRPr sz="1900"/>
            </a:lvl3pPr>
            <a:lvl4pPr marL="1828800" lvl="3" indent="-330200" algn="l">
              <a:lnSpc>
                <a:spcPct val="100000"/>
              </a:lnSpc>
              <a:spcBef>
                <a:spcPts val="320"/>
              </a:spcBef>
              <a:spcAft>
                <a:spcPts val="0"/>
              </a:spcAft>
              <a:buSzPts val="1600"/>
              <a:buChar char="–"/>
              <a:defRPr sz="1600"/>
            </a:lvl4pPr>
            <a:lvl5pPr marL="2286000" lvl="4" indent="-330200" algn="l">
              <a:lnSpc>
                <a:spcPct val="100000"/>
              </a:lnSpc>
              <a:spcBef>
                <a:spcPts val="320"/>
              </a:spcBef>
              <a:spcAft>
                <a:spcPts val="0"/>
              </a:spcAft>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Tree>
    <p:extLst>
      <p:ext uri="{BB962C8B-B14F-4D97-AF65-F5344CB8AC3E}">
        <p14:creationId xmlns:p14="http://schemas.microsoft.com/office/powerpoint/2010/main" val="4246826465"/>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91"/>
        <p:cNvGrpSpPr/>
        <p:nvPr/>
      </p:nvGrpSpPr>
      <p:grpSpPr>
        <a:xfrm>
          <a:off x="0" y="0"/>
          <a:ext cx="0" cy="0"/>
          <a:chOff x="0" y="0"/>
          <a:chExt cx="0" cy="0"/>
        </a:xfrm>
      </p:grpSpPr>
      <p:sp>
        <p:nvSpPr>
          <p:cNvPr id="92" name="Google Shape;92;p44"/>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55305897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Tree>
    <p:extLst>
      <p:ext uri="{BB962C8B-B14F-4D97-AF65-F5344CB8AC3E}">
        <p14:creationId xmlns:p14="http://schemas.microsoft.com/office/powerpoint/2010/main" val="106360984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94"/>
        <p:cNvGrpSpPr/>
        <p:nvPr/>
      </p:nvGrpSpPr>
      <p:grpSpPr>
        <a:xfrm>
          <a:off x="0" y="0"/>
          <a:ext cx="0" cy="0"/>
          <a:chOff x="0" y="0"/>
          <a:chExt cx="0" cy="0"/>
        </a:xfrm>
      </p:grpSpPr>
      <p:sp>
        <p:nvSpPr>
          <p:cNvPr id="95" name="Google Shape;95;p46"/>
          <p:cNvSpPr txBox="1">
            <a:spLocks noGrp="1"/>
          </p:cNvSpPr>
          <p:nvPr>
            <p:ph type="title"/>
          </p:nvPr>
        </p:nvSpPr>
        <p:spPr>
          <a:xfrm>
            <a:off x="1792287" y="4800602"/>
            <a:ext cx="5486400" cy="566738"/>
          </a:xfrm>
          <a:prstGeom prst="rect">
            <a:avLst/>
          </a:prstGeom>
          <a:noFill/>
          <a:ln>
            <a:noFill/>
          </a:ln>
        </p:spPr>
        <p:txBody>
          <a:bodyPr spcFirstLastPara="1" wrap="square" lIns="84825" tIns="42400" rIns="84825" bIns="42400" anchor="b" anchorCtr="0">
            <a:noAutofit/>
          </a:bodyPr>
          <a:lstStyle>
            <a:lvl1pPr lvl="0" algn="l">
              <a:lnSpc>
                <a:spcPct val="100000"/>
              </a:lnSpc>
              <a:spcBef>
                <a:spcPts val="0"/>
              </a:spcBef>
              <a:spcAft>
                <a:spcPts val="0"/>
              </a:spcAft>
              <a:buSzPts val="1400"/>
              <a:buNone/>
              <a:defRPr sz="19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6" name="Google Shape;96;p46"/>
          <p:cNvSpPr>
            <a:spLocks noGrp="1"/>
          </p:cNvSpPr>
          <p:nvPr>
            <p:ph type="pic" idx="2"/>
          </p:nvPr>
        </p:nvSpPr>
        <p:spPr>
          <a:xfrm>
            <a:off x="1792287" y="612775"/>
            <a:ext cx="5486400" cy="4114800"/>
          </a:xfrm>
          <a:prstGeom prst="rect">
            <a:avLst/>
          </a:prstGeom>
          <a:noFill/>
          <a:ln>
            <a:noFill/>
          </a:ln>
        </p:spPr>
      </p:sp>
      <p:sp>
        <p:nvSpPr>
          <p:cNvPr id="97" name="Google Shape;97;p46"/>
          <p:cNvSpPr txBox="1">
            <a:spLocks noGrp="1"/>
          </p:cNvSpPr>
          <p:nvPr>
            <p:ph type="body" idx="1"/>
          </p:nvPr>
        </p:nvSpPr>
        <p:spPr>
          <a:xfrm>
            <a:off x="1792287" y="5367341"/>
            <a:ext cx="5486400" cy="804863"/>
          </a:xfrm>
          <a:prstGeom prst="rect">
            <a:avLst/>
          </a:prstGeom>
          <a:noFill/>
          <a:ln>
            <a:noFill/>
          </a:ln>
        </p:spPr>
        <p:txBody>
          <a:bodyPr spcFirstLastPara="1" wrap="square" lIns="0" tIns="42400" rIns="0" bIns="42400" anchor="t" anchorCtr="0">
            <a:normAutofit/>
          </a:bodyPr>
          <a:lstStyle>
            <a:lvl1pPr marL="457200" lvl="0" indent="-228600" algn="l">
              <a:lnSpc>
                <a:spcPct val="100000"/>
              </a:lnSpc>
              <a:spcBef>
                <a:spcPts val="1200"/>
              </a:spcBef>
              <a:spcAft>
                <a:spcPts val="0"/>
              </a:spcAft>
              <a:buSzPts val="1300"/>
              <a:buNone/>
              <a:defRPr sz="1300"/>
            </a:lvl1pPr>
            <a:lvl2pPr marL="914400" lvl="1" indent="-228600" algn="l">
              <a:lnSpc>
                <a:spcPct val="100000"/>
              </a:lnSpc>
              <a:spcBef>
                <a:spcPts val="1200"/>
              </a:spcBef>
              <a:spcAft>
                <a:spcPts val="0"/>
              </a:spcAft>
              <a:buSzPts val="1100"/>
              <a:buNone/>
              <a:defRPr sz="1100"/>
            </a:lvl2pPr>
            <a:lvl3pPr marL="1371600" lvl="2" indent="-228600" algn="l">
              <a:lnSpc>
                <a:spcPct val="100000"/>
              </a:lnSpc>
              <a:spcBef>
                <a:spcPts val="1200"/>
              </a:spcBef>
              <a:spcAft>
                <a:spcPts val="0"/>
              </a:spcAft>
              <a:buSzPts val="900"/>
              <a:buNone/>
              <a:defRPr sz="900"/>
            </a:lvl3pPr>
            <a:lvl4pPr marL="1828800" lvl="3" indent="-228600" algn="l">
              <a:lnSpc>
                <a:spcPct val="100000"/>
              </a:lnSpc>
              <a:spcBef>
                <a:spcPts val="180"/>
              </a:spcBef>
              <a:spcAft>
                <a:spcPts val="0"/>
              </a:spcAft>
              <a:buSzPts val="900"/>
              <a:buNone/>
              <a:defRPr sz="900"/>
            </a:lvl4pPr>
            <a:lvl5pPr marL="2286000" lvl="4" indent="-228600" algn="l">
              <a:lnSpc>
                <a:spcPct val="100000"/>
              </a:lnSpc>
              <a:spcBef>
                <a:spcPts val="180"/>
              </a:spcBef>
              <a:spcAft>
                <a:spcPts val="0"/>
              </a:spcAft>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Tree>
    <p:extLst>
      <p:ext uri="{BB962C8B-B14F-4D97-AF65-F5344CB8AC3E}">
        <p14:creationId xmlns:p14="http://schemas.microsoft.com/office/powerpoint/2010/main" val="2059890095"/>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98"/>
        <p:cNvGrpSpPr/>
        <p:nvPr/>
      </p:nvGrpSpPr>
      <p:grpSpPr>
        <a:xfrm>
          <a:off x="0" y="0"/>
          <a:ext cx="0" cy="0"/>
          <a:chOff x="0" y="0"/>
          <a:chExt cx="0" cy="0"/>
        </a:xfrm>
      </p:grpSpPr>
      <p:sp>
        <p:nvSpPr>
          <p:cNvPr id="99" name="Google Shape;99;p47"/>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0" name="Google Shape;100;p47"/>
          <p:cNvSpPr txBox="1">
            <a:spLocks noGrp="1"/>
          </p:cNvSpPr>
          <p:nvPr>
            <p:ph type="body" idx="1"/>
          </p:nvPr>
        </p:nvSpPr>
        <p:spPr>
          <a:xfrm rot="5400000">
            <a:off x="2324624" y="-266883"/>
            <a:ext cx="4495459" cy="8230306"/>
          </a:xfrm>
          <a:prstGeom prst="rect">
            <a:avLst/>
          </a:prstGeom>
          <a:noFill/>
          <a:ln>
            <a:noFill/>
          </a:ln>
        </p:spPr>
        <p:txBody>
          <a:bodyPr spcFirstLastPara="1" wrap="square" lIns="0" tIns="42400" rIns="0" bIns="42400" anchor="t" anchorCtr="0">
            <a:normAutofit/>
          </a:bodyPr>
          <a:lstStyle>
            <a:lvl1pPr marL="457200" lvl="0" indent="-342900" algn="l">
              <a:lnSpc>
                <a:spcPct val="100000"/>
              </a:lnSpc>
              <a:spcBef>
                <a:spcPts val="1200"/>
              </a:spcBef>
              <a:spcAft>
                <a:spcPts val="0"/>
              </a:spcAft>
              <a:buSzPts val="1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074408467"/>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101"/>
        <p:cNvGrpSpPr/>
        <p:nvPr/>
      </p:nvGrpSpPr>
      <p:grpSpPr>
        <a:xfrm>
          <a:off x="0" y="0"/>
          <a:ext cx="0" cy="0"/>
          <a:chOff x="0" y="0"/>
          <a:chExt cx="0" cy="0"/>
        </a:xfrm>
      </p:grpSpPr>
      <p:sp>
        <p:nvSpPr>
          <p:cNvPr id="102" name="Google Shape;102;p48"/>
          <p:cNvSpPr txBox="1">
            <a:spLocks noGrp="1"/>
          </p:cNvSpPr>
          <p:nvPr>
            <p:ph type="title"/>
          </p:nvPr>
        </p:nvSpPr>
        <p:spPr>
          <a:xfrm rot="5400000">
            <a:off x="4732337" y="2171706"/>
            <a:ext cx="5851525" cy="2057400"/>
          </a:xfrm>
          <a:prstGeom prst="rect">
            <a:avLst/>
          </a:prstGeom>
          <a:noFill/>
          <a:ln>
            <a:noFill/>
          </a:ln>
        </p:spPr>
        <p:txBody>
          <a:bodyPr spcFirstLastPara="1" wrap="square" lIns="84825" tIns="42400" rIns="84825" bIns="42400"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3" name="Google Shape;103;p48"/>
          <p:cNvSpPr txBox="1">
            <a:spLocks noGrp="1"/>
          </p:cNvSpPr>
          <p:nvPr>
            <p:ph type="body" idx="1"/>
          </p:nvPr>
        </p:nvSpPr>
        <p:spPr>
          <a:xfrm rot="5400000">
            <a:off x="541338" y="190506"/>
            <a:ext cx="5851525" cy="6019800"/>
          </a:xfrm>
          <a:prstGeom prst="rect">
            <a:avLst/>
          </a:prstGeom>
          <a:noFill/>
          <a:ln>
            <a:noFill/>
          </a:ln>
        </p:spPr>
        <p:txBody>
          <a:bodyPr spcFirstLastPara="1" wrap="square" lIns="0" tIns="42400" rIns="0" bIns="42400" anchor="t" anchorCtr="0">
            <a:normAutofit/>
          </a:bodyPr>
          <a:lstStyle>
            <a:lvl1pPr marL="457200" lvl="0" indent="-342900" algn="l">
              <a:lnSpc>
                <a:spcPct val="100000"/>
              </a:lnSpc>
              <a:spcBef>
                <a:spcPts val="1200"/>
              </a:spcBef>
              <a:spcAft>
                <a:spcPts val="0"/>
              </a:spcAft>
              <a:buSzPts val="1800"/>
              <a:buChar char="▪"/>
              <a:defRPr/>
            </a:lvl1pPr>
            <a:lvl2pPr marL="914400" lvl="1" indent="-342900" algn="l">
              <a:lnSpc>
                <a:spcPct val="100000"/>
              </a:lnSpc>
              <a:spcBef>
                <a:spcPts val="1200"/>
              </a:spcBef>
              <a:spcAft>
                <a:spcPts val="0"/>
              </a:spcAft>
              <a:buSzPts val="1800"/>
              <a:buChar char="•"/>
              <a:defRPr/>
            </a:lvl2pPr>
            <a:lvl3pPr marL="1371600" lvl="2" indent="-342900" algn="l">
              <a:lnSpc>
                <a:spcPct val="100000"/>
              </a:lnSpc>
              <a:spcBef>
                <a:spcPts val="1200"/>
              </a:spcBef>
              <a:spcAft>
                <a:spcPts val="0"/>
              </a:spcAft>
              <a:buSzPts val="1800"/>
              <a:buChar char="−"/>
              <a:defRPr/>
            </a:lvl3pPr>
            <a:lvl4pPr marL="1828800" lvl="3" indent="-342900" algn="l">
              <a:lnSpc>
                <a:spcPct val="100000"/>
              </a:lnSpc>
              <a:spcBef>
                <a:spcPts val="360"/>
              </a:spcBef>
              <a:spcAft>
                <a:spcPts val="0"/>
              </a:spcAft>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935442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37"/>
        <p:cNvGrpSpPr/>
        <p:nvPr/>
      </p:nvGrpSpPr>
      <p:grpSpPr>
        <a:xfrm>
          <a:off x="0" y="0"/>
          <a:ext cx="0" cy="0"/>
          <a:chOff x="0" y="0"/>
          <a:chExt cx="0" cy="0"/>
        </a:xfrm>
      </p:grpSpPr>
      <p:sp>
        <p:nvSpPr>
          <p:cNvPr id="38" name="Google Shape;38;p64"/>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 name="Google Shape;39;p64"/>
          <p:cNvSpPr txBox="1">
            <a:spLocks noGrp="1"/>
          </p:cNvSpPr>
          <p:nvPr>
            <p:ph type="body" idx="1"/>
          </p:nvPr>
        </p:nvSpPr>
        <p:spPr>
          <a:xfrm>
            <a:off x="457202" y="1535114"/>
            <a:ext cx="4040187" cy="639762"/>
          </a:xfrm>
          <a:prstGeom prst="rect">
            <a:avLst/>
          </a:prstGeom>
          <a:noFill/>
          <a:ln>
            <a:noFill/>
          </a:ln>
        </p:spPr>
        <p:txBody>
          <a:bodyPr spcFirstLastPara="1" wrap="square" lIns="91425" tIns="91425" rIns="91425" bIns="91425" anchor="b" anchorCtr="0">
            <a:normAutofit/>
          </a:bodyPr>
          <a:lstStyle>
            <a:lvl1pPr marL="457200" lvl="0" indent="-228600" algn="l">
              <a:spcBef>
                <a:spcPts val="400"/>
              </a:spcBef>
              <a:spcAft>
                <a:spcPts val="0"/>
              </a:spcAft>
              <a:buSzPts val="2000"/>
              <a:buNone/>
              <a:defRPr sz="2000" b="1"/>
            </a:lvl1pPr>
            <a:lvl2pPr marL="914400" lvl="1" indent="-228600" algn="l">
              <a:spcBef>
                <a:spcPts val="380"/>
              </a:spcBef>
              <a:spcAft>
                <a:spcPts val="0"/>
              </a:spcAft>
              <a:buSzPts val="1900"/>
              <a:buNone/>
              <a:defRPr sz="1900" b="1"/>
            </a:lvl2pPr>
            <a:lvl3pPr marL="1371600" lvl="2" indent="-228600" algn="l">
              <a:spcBef>
                <a:spcPts val="320"/>
              </a:spcBef>
              <a:spcAft>
                <a:spcPts val="0"/>
              </a:spcAft>
              <a:buSzPts val="1600"/>
              <a:buNone/>
              <a:defRPr sz="1600" b="1"/>
            </a:lvl3pPr>
            <a:lvl4pPr marL="1828800" lvl="3" indent="-228600" algn="l">
              <a:spcBef>
                <a:spcPts val="300"/>
              </a:spcBef>
              <a:spcAft>
                <a:spcPts val="0"/>
              </a:spcAft>
              <a:buSzPts val="1500"/>
              <a:buNone/>
              <a:defRPr sz="1500" b="1"/>
            </a:lvl4pPr>
            <a:lvl5pPr marL="2286000" lvl="4" indent="-228600" algn="l">
              <a:spcBef>
                <a:spcPts val="300"/>
              </a:spcBef>
              <a:spcAft>
                <a:spcPts val="0"/>
              </a:spcAft>
              <a:buSzPts val="1500"/>
              <a:buNone/>
              <a:defRPr sz="1500" b="1"/>
            </a:lvl5pPr>
            <a:lvl6pPr marL="2743200" lvl="5" indent="-228600" algn="l">
              <a:spcBef>
                <a:spcPts val="300"/>
              </a:spcBef>
              <a:spcAft>
                <a:spcPts val="0"/>
              </a:spcAft>
              <a:buClr>
                <a:schemeClr val="dk1"/>
              </a:buClr>
              <a:buSzPts val="1500"/>
              <a:buNone/>
              <a:defRPr sz="1500" b="1"/>
            </a:lvl6pPr>
            <a:lvl7pPr marL="3200400" lvl="6" indent="-228600" algn="l">
              <a:spcBef>
                <a:spcPts val="300"/>
              </a:spcBef>
              <a:spcAft>
                <a:spcPts val="0"/>
              </a:spcAft>
              <a:buClr>
                <a:schemeClr val="dk1"/>
              </a:buClr>
              <a:buSzPts val="1500"/>
              <a:buNone/>
              <a:defRPr sz="1500" b="1"/>
            </a:lvl7pPr>
            <a:lvl8pPr marL="3657600" lvl="7" indent="-228600" algn="l">
              <a:spcBef>
                <a:spcPts val="300"/>
              </a:spcBef>
              <a:spcAft>
                <a:spcPts val="0"/>
              </a:spcAft>
              <a:buClr>
                <a:schemeClr val="dk1"/>
              </a:buClr>
              <a:buSzPts val="1500"/>
              <a:buNone/>
              <a:defRPr sz="1500" b="1"/>
            </a:lvl8pPr>
            <a:lvl9pPr marL="4114800" lvl="8" indent="-228600" algn="l">
              <a:spcBef>
                <a:spcPts val="300"/>
              </a:spcBef>
              <a:spcAft>
                <a:spcPts val="0"/>
              </a:spcAft>
              <a:buClr>
                <a:schemeClr val="dk1"/>
              </a:buClr>
              <a:buSzPts val="1500"/>
              <a:buNone/>
              <a:defRPr sz="1500" b="1"/>
            </a:lvl9pPr>
          </a:lstStyle>
          <a:p>
            <a:endParaRPr/>
          </a:p>
        </p:txBody>
      </p:sp>
      <p:sp>
        <p:nvSpPr>
          <p:cNvPr id="40" name="Google Shape;40;p64"/>
          <p:cNvSpPr txBox="1">
            <a:spLocks noGrp="1"/>
          </p:cNvSpPr>
          <p:nvPr>
            <p:ph type="body" idx="2"/>
          </p:nvPr>
        </p:nvSpPr>
        <p:spPr>
          <a:xfrm>
            <a:off x="457202" y="2174876"/>
            <a:ext cx="4040187" cy="3951288"/>
          </a:xfrm>
          <a:prstGeom prst="rect">
            <a:avLst/>
          </a:prstGeom>
          <a:noFill/>
          <a:ln>
            <a:noFill/>
          </a:ln>
        </p:spPr>
        <p:txBody>
          <a:bodyPr spcFirstLastPara="1" wrap="square" lIns="91425" tIns="91425" rIns="91425" bIns="91425" anchor="t" anchorCtr="0">
            <a:normAutofit/>
          </a:bodyPr>
          <a:lstStyle>
            <a:lvl1pPr marL="457200" lvl="0" indent="-355600" algn="l">
              <a:spcBef>
                <a:spcPts val="400"/>
              </a:spcBef>
              <a:spcAft>
                <a:spcPts val="0"/>
              </a:spcAft>
              <a:buSzPts val="2000"/>
              <a:buChar char="•"/>
              <a:defRPr sz="2000"/>
            </a:lvl1pPr>
            <a:lvl2pPr marL="914400" lvl="1" indent="-330200" algn="l">
              <a:spcBef>
                <a:spcPts val="320"/>
              </a:spcBef>
              <a:spcAft>
                <a:spcPts val="0"/>
              </a:spcAft>
              <a:buSzPts val="1600"/>
              <a:buChar char="▪"/>
              <a:defRPr sz="1600"/>
            </a:lvl2pPr>
            <a:lvl3pPr marL="1371600" lvl="2" indent="-330200" algn="l">
              <a:spcBef>
                <a:spcPts val="320"/>
              </a:spcBef>
              <a:spcAft>
                <a:spcPts val="0"/>
              </a:spcAft>
              <a:buSzPts val="1600"/>
              <a:buChar char="−"/>
              <a:defRPr sz="16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23850" algn="l">
              <a:spcBef>
                <a:spcPts val="300"/>
              </a:spcBef>
              <a:spcAft>
                <a:spcPts val="0"/>
              </a:spcAft>
              <a:buClr>
                <a:schemeClr val="dk1"/>
              </a:buClr>
              <a:buSzPts val="1500"/>
              <a:buChar char="•"/>
              <a:defRPr sz="1500"/>
            </a:lvl6pPr>
            <a:lvl7pPr marL="3200400" lvl="6" indent="-323850" algn="l">
              <a:spcBef>
                <a:spcPts val="300"/>
              </a:spcBef>
              <a:spcAft>
                <a:spcPts val="0"/>
              </a:spcAft>
              <a:buClr>
                <a:schemeClr val="dk1"/>
              </a:buClr>
              <a:buSzPts val="1500"/>
              <a:buChar char="•"/>
              <a:defRPr sz="1500"/>
            </a:lvl7pPr>
            <a:lvl8pPr marL="3657600" lvl="7" indent="-323850" algn="l">
              <a:spcBef>
                <a:spcPts val="300"/>
              </a:spcBef>
              <a:spcAft>
                <a:spcPts val="0"/>
              </a:spcAft>
              <a:buClr>
                <a:schemeClr val="dk1"/>
              </a:buClr>
              <a:buSzPts val="1500"/>
              <a:buChar char="•"/>
              <a:defRPr sz="1500"/>
            </a:lvl8pPr>
            <a:lvl9pPr marL="4114800" lvl="8" indent="-323850" algn="l">
              <a:spcBef>
                <a:spcPts val="300"/>
              </a:spcBef>
              <a:spcAft>
                <a:spcPts val="0"/>
              </a:spcAft>
              <a:buClr>
                <a:schemeClr val="dk1"/>
              </a:buClr>
              <a:buSzPts val="1500"/>
              <a:buChar char="•"/>
              <a:defRPr sz="1500"/>
            </a:lvl9pPr>
          </a:lstStyle>
          <a:p>
            <a:endParaRPr/>
          </a:p>
        </p:txBody>
      </p:sp>
      <p:sp>
        <p:nvSpPr>
          <p:cNvPr id="41" name="Google Shape;41;p64"/>
          <p:cNvSpPr txBox="1">
            <a:spLocks noGrp="1"/>
          </p:cNvSpPr>
          <p:nvPr>
            <p:ph type="body" idx="3"/>
          </p:nvPr>
        </p:nvSpPr>
        <p:spPr>
          <a:xfrm>
            <a:off x="4645026" y="1535114"/>
            <a:ext cx="4041776" cy="639762"/>
          </a:xfrm>
          <a:prstGeom prst="rect">
            <a:avLst/>
          </a:prstGeom>
          <a:noFill/>
          <a:ln>
            <a:noFill/>
          </a:ln>
        </p:spPr>
        <p:txBody>
          <a:bodyPr spcFirstLastPara="1" wrap="square" lIns="91425" tIns="91425" rIns="91425" bIns="91425" anchor="b" anchorCtr="0">
            <a:normAutofit/>
          </a:bodyPr>
          <a:lstStyle>
            <a:lvl1pPr marL="457200" lvl="0" indent="-228600" algn="l">
              <a:spcBef>
                <a:spcPts val="400"/>
              </a:spcBef>
              <a:spcAft>
                <a:spcPts val="0"/>
              </a:spcAft>
              <a:buSzPts val="2000"/>
              <a:buNone/>
              <a:defRPr sz="2000" b="1"/>
            </a:lvl1pPr>
            <a:lvl2pPr marL="914400" lvl="1" indent="-228600" algn="l">
              <a:spcBef>
                <a:spcPts val="380"/>
              </a:spcBef>
              <a:spcAft>
                <a:spcPts val="0"/>
              </a:spcAft>
              <a:buSzPts val="1900"/>
              <a:buNone/>
              <a:defRPr sz="1900" b="1"/>
            </a:lvl2pPr>
            <a:lvl3pPr marL="1371600" lvl="2" indent="-228600" algn="l">
              <a:spcBef>
                <a:spcPts val="320"/>
              </a:spcBef>
              <a:spcAft>
                <a:spcPts val="0"/>
              </a:spcAft>
              <a:buSzPts val="1600"/>
              <a:buNone/>
              <a:defRPr sz="1600" b="1"/>
            </a:lvl3pPr>
            <a:lvl4pPr marL="1828800" lvl="3" indent="-228600" algn="l">
              <a:spcBef>
                <a:spcPts val="300"/>
              </a:spcBef>
              <a:spcAft>
                <a:spcPts val="0"/>
              </a:spcAft>
              <a:buSzPts val="1500"/>
              <a:buNone/>
              <a:defRPr sz="1500" b="1"/>
            </a:lvl4pPr>
            <a:lvl5pPr marL="2286000" lvl="4" indent="-228600" algn="l">
              <a:spcBef>
                <a:spcPts val="300"/>
              </a:spcBef>
              <a:spcAft>
                <a:spcPts val="0"/>
              </a:spcAft>
              <a:buSzPts val="1500"/>
              <a:buNone/>
              <a:defRPr sz="1500" b="1"/>
            </a:lvl5pPr>
            <a:lvl6pPr marL="2743200" lvl="5" indent="-228600" algn="l">
              <a:spcBef>
                <a:spcPts val="300"/>
              </a:spcBef>
              <a:spcAft>
                <a:spcPts val="0"/>
              </a:spcAft>
              <a:buClr>
                <a:schemeClr val="dk1"/>
              </a:buClr>
              <a:buSzPts val="1500"/>
              <a:buNone/>
              <a:defRPr sz="1500" b="1"/>
            </a:lvl6pPr>
            <a:lvl7pPr marL="3200400" lvl="6" indent="-228600" algn="l">
              <a:spcBef>
                <a:spcPts val="300"/>
              </a:spcBef>
              <a:spcAft>
                <a:spcPts val="0"/>
              </a:spcAft>
              <a:buClr>
                <a:schemeClr val="dk1"/>
              </a:buClr>
              <a:buSzPts val="1500"/>
              <a:buNone/>
              <a:defRPr sz="1500" b="1"/>
            </a:lvl7pPr>
            <a:lvl8pPr marL="3657600" lvl="7" indent="-228600" algn="l">
              <a:spcBef>
                <a:spcPts val="300"/>
              </a:spcBef>
              <a:spcAft>
                <a:spcPts val="0"/>
              </a:spcAft>
              <a:buClr>
                <a:schemeClr val="dk1"/>
              </a:buClr>
              <a:buSzPts val="1500"/>
              <a:buNone/>
              <a:defRPr sz="1500" b="1"/>
            </a:lvl8pPr>
            <a:lvl9pPr marL="4114800" lvl="8" indent="-228600" algn="l">
              <a:spcBef>
                <a:spcPts val="300"/>
              </a:spcBef>
              <a:spcAft>
                <a:spcPts val="0"/>
              </a:spcAft>
              <a:buClr>
                <a:schemeClr val="dk1"/>
              </a:buClr>
              <a:buSzPts val="1500"/>
              <a:buNone/>
              <a:defRPr sz="1500" b="1"/>
            </a:lvl9pPr>
          </a:lstStyle>
          <a:p>
            <a:endParaRPr/>
          </a:p>
        </p:txBody>
      </p:sp>
      <p:sp>
        <p:nvSpPr>
          <p:cNvPr id="42" name="Google Shape;42;p64"/>
          <p:cNvSpPr txBox="1">
            <a:spLocks noGrp="1"/>
          </p:cNvSpPr>
          <p:nvPr>
            <p:ph type="body" idx="4"/>
          </p:nvPr>
        </p:nvSpPr>
        <p:spPr>
          <a:xfrm>
            <a:off x="4645026" y="2174876"/>
            <a:ext cx="4041776" cy="3951288"/>
          </a:xfrm>
          <a:prstGeom prst="rect">
            <a:avLst/>
          </a:prstGeom>
          <a:noFill/>
          <a:ln>
            <a:noFill/>
          </a:ln>
        </p:spPr>
        <p:txBody>
          <a:bodyPr spcFirstLastPara="1" wrap="square" lIns="91425" tIns="91425" rIns="91425" bIns="91425" anchor="t" anchorCtr="0">
            <a:normAutofit/>
          </a:bodyPr>
          <a:lstStyle>
            <a:lvl1pPr marL="457200" lvl="0" indent="-355600" algn="l">
              <a:spcBef>
                <a:spcPts val="400"/>
              </a:spcBef>
              <a:spcAft>
                <a:spcPts val="0"/>
              </a:spcAft>
              <a:buSzPts val="2000"/>
              <a:buChar char="•"/>
              <a:defRPr sz="2000"/>
            </a:lvl1pPr>
            <a:lvl2pPr marL="914400" lvl="1" indent="-330200" algn="l">
              <a:spcBef>
                <a:spcPts val="320"/>
              </a:spcBef>
              <a:spcAft>
                <a:spcPts val="0"/>
              </a:spcAft>
              <a:buSzPts val="1600"/>
              <a:buChar char="▪"/>
              <a:defRPr sz="1600"/>
            </a:lvl2pPr>
            <a:lvl3pPr marL="1371600" lvl="2" indent="-330200" algn="l">
              <a:spcBef>
                <a:spcPts val="320"/>
              </a:spcBef>
              <a:spcAft>
                <a:spcPts val="0"/>
              </a:spcAft>
              <a:buSzPts val="1600"/>
              <a:buChar char="−"/>
              <a:defRPr sz="16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23850" algn="l">
              <a:spcBef>
                <a:spcPts val="300"/>
              </a:spcBef>
              <a:spcAft>
                <a:spcPts val="0"/>
              </a:spcAft>
              <a:buClr>
                <a:schemeClr val="dk1"/>
              </a:buClr>
              <a:buSzPts val="1500"/>
              <a:buChar char="•"/>
              <a:defRPr sz="1500"/>
            </a:lvl6pPr>
            <a:lvl7pPr marL="3200400" lvl="6" indent="-323850" algn="l">
              <a:spcBef>
                <a:spcPts val="300"/>
              </a:spcBef>
              <a:spcAft>
                <a:spcPts val="0"/>
              </a:spcAft>
              <a:buClr>
                <a:schemeClr val="dk1"/>
              </a:buClr>
              <a:buSzPts val="1500"/>
              <a:buChar char="•"/>
              <a:defRPr sz="1500"/>
            </a:lvl7pPr>
            <a:lvl8pPr marL="3657600" lvl="7" indent="-323850" algn="l">
              <a:spcBef>
                <a:spcPts val="300"/>
              </a:spcBef>
              <a:spcAft>
                <a:spcPts val="0"/>
              </a:spcAft>
              <a:buClr>
                <a:schemeClr val="dk1"/>
              </a:buClr>
              <a:buSzPts val="1500"/>
              <a:buChar char="•"/>
              <a:defRPr sz="1500"/>
            </a:lvl8pPr>
            <a:lvl9pPr marL="4114800" lvl="8" indent="-323850" algn="l">
              <a:spcBef>
                <a:spcPts val="300"/>
              </a:spcBef>
              <a:spcAft>
                <a:spcPts val="0"/>
              </a:spcAft>
              <a:buClr>
                <a:schemeClr val="dk1"/>
              </a:buClr>
              <a:buSzPts val="1500"/>
              <a:buChar char="•"/>
              <a:defRPr sz="1500"/>
            </a:lvl9pPr>
          </a:lstStyle>
          <a:p>
            <a:endParaRPr/>
          </a:p>
        </p:txBody>
      </p:sp>
    </p:spTree>
    <p:extLst>
      <p:ext uri="{BB962C8B-B14F-4D97-AF65-F5344CB8AC3E}">
        <p14:creationId xmlns:p14="http://schemas.microsoft.com/office/powerpoint/2010/main" val="5706312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3"/>
        <p:cNvGrpSpPr/>
        <p:nvPr/>
      </p:nvGrpSpPr>
      <p:grpSpPr>
        <a:xfrm>
          <a:off x="0" y="0"/>
          <a:ext cx="0" cy="0"/>
          <a:chOff x="0" y="0"/>
          <a:chExt cx="0" cy="0"/>
        </a:xfrm>
      </p:grpSpPr>
      <p:sp>
        <p:nvSpPr>
          <p:cNvPr id="44" name="Google Shape;44;p65"/>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extLst>
      <p:ext uri="{BB962C8B-B14F-4D97-AF65-F5344CB8AC3E}">
        <p14:creationId xmlns:p14="http://schemas.microsoft.com/office/powerpoint/2010/main" val="13426555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Tree>
    <p:extLst>
      <p:ext uri="{BB962C8B-B14F-4D97-AF65-F5344CB8AC3E}">
        <p14:creationId xmlns:p14="http://schemas.microsoft.com/office/powerpoint/2010/main" val="3270765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46"/>
        <p:cNvGrpSpPr/>
        <p:nvPr/>
      </p:nvGrpSpPr>
      <p:grpSpPr>
        <a:xfrm>
          <a:off x="0" y="0"/>
          <a:ext cx="0" cy="0"/>
          <a:chOff x="0" y="0"/>
          <a:chExt cx="0" cy="0"/>
        </a:xfrm>
      </p:grpSpPr>
      <p:sp>
        <p:nvSpPr>
          <p:cNvPr id="47" name="Google Shape;47;p67"/>
          <p:cNvSpPr txBox="1">
            <a:spLocks noGrp="1"/>
          </p:cNvSpPr>
          <p:nvPr>
            <p:ph type="title"/>
          </p:nvPr>
        </p:nvSpPr>
        <p:spPr>
          <a:xfrm>
            <a:off x="457201" y="273050"/>
            <a:ext cx="3008313" cy="1162050"/>
          </a:xfrm>
          <a:prstGeom prst="rect">
            <a:avLst/>
          </a:prstGeom>
          <a:noFill/>
          <a:ln>
            <a:noFill/>
          </a:ln>
        </p:spPr>
        <p:txBody>
          <a:bodyPr spcFirstLastPara="1" wrap="square" lIns="84825" tIns="42400" rIns="84825" bIns="424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67"/>
          <p:cNvSpPr txBox="1">
            <a:spLocks noGrp="1"/>
          </p:cNvSpPr>
          <p:nvPr>
            <p:ph type="body" idx="1"/>
          </p:nvPr>
        </p:nvSpPr>
        <p:spPr>
          <a:xfrm>
            <a:off x="3575053" y="1600200"/>
            <a:ext cx="5111750" cy="4525968"/>
          </a:xfrm>
          <a:prstGeom prst="rect">
            <a:avLst/>
          </a:prstGeom>
          <a:noFill/>
          <a:ln>
            <a:noFill/>
          </a:ln>
        </p:spPr>
        <p:txBody>
          <a:bodyPr spcFirstLastPara="1" wrap="square" lIns="91425" tIns="91425" rIns="91425" bIns="91425" anchor="t" anchorCtr="0">
            <a:normAutofit/>
          </a:bodyPr>
          <a:lstStyle>
            <a:lvl1pPr marL="457200" lvl="0" indent="-355600" algn="l">
              <a:spcBef>
                <a:spcPts val="400"/>
              </a:spcBef>
              <a:spcAft>
                <a:spcPts val="0"/>
              </a:spcAft>
              <a:buSzPts val="2000"/>
              <a:buChar char="•"/>
              <a:defRPr sz="2000"/>
            </a:lvl1pPr>
            <a:lvl2pPr marL="914400" lvl="1" indent="-330200" algn="l">
              <a:spcBef>
                <a:spcPts val="320"/>
              </a:spcBef>
              <a:spcAft>
                <a:spcPts val="0"/>
              </a:spcAft>
              <a:buSzPts val="1600"/>
              <a:buChar char="▪"/>
              <a:defRPr sz="1600"/>
            </a:lvl2pPr>
            <a:lvl3pPr marL="1371600" lvl="2" indent="-330200" algn="l">
              <a:spcBef>
                <a:spcPts val="320"/>
              </a:spcBef>
              <a:spcAft>
                <a:spcPts val="0"/>
              </a:spcAft>
              <a:buSzPts val="1600"/>
              <a:buChar char="−"/>
              <a:defRPr sz="16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49250" algn="l">
              <a:spcBef>
                <a:spcPts val="380"/>
              </a:spcBef>
              <a:spcAft>
                <a:spcPts val="0"/>
              </a:spcAft>
              <a:buClr>
                <a:schemeClr val="dk1"/>
              </a:buClr>
              <a:buSzPts val="1900"/>
              <a:buChar char="•"/>
              <a:defRPr sz="1900"/>
            </a:lvl6pPr>
            <a:lvl7pPr marL="3200400" lvl="6" indent="-349250" algn="l">
              <a:spcBef>
                <a:spcPts val="380"/>
              </a:spcBef>
              <a:spcAft>
                <a:spcPts val="0"/>
              </a:spcAft>
              <a:buClr>
                <a:schemeClr val="dk1"/>
              </a:buClr>
              <a:buSzPts val="1900"/>
              <a:buChar char="•"/>
              <a:defRPr sz="1900"/>
            </a:lvl7pPr>
            <a:lvl8pPr marL="3657600" lvl="7" indent="-349250" algn="l">
              <a:spcBef>
                <a:spcPts val="380"/>
              </a:spcBef>
              <a:spcAft>
                <a:spcPts val="0"/>
              </a:spcAft>
              <a:buClr>
                <a:schemeClr val="dk1"/>
              </a:buClr>
              <a:buSzPts val="1900"/>
              <a:buChar char="•"/>
              <a:defRPr sz="1900"/>
            </a:lvl8pPr>
            <a:lvl9pPr marL="4114800" lvl="8" indent="-349250" algn="l">
              <a:spcBef>
                <a:spcPts val="380"/>
              </a:spcBef>
              <a:spcAft>
                <a:spcPts val="0"/>
              </a:spcAft>
              <a:buClr>
                <a:schemeClr val="dk1"/>
              </a:buClr>
              <a:buSzPts val="1900"/>
              <a:buChar char="•"/>
              <a:defRPr sz="1900"/>
            </a:lvl9pPr>
          </a:lstStyle>
          <a:p>
            <a:endParaRPr/>
          </a:p>
        </p:txBody>
      </p:sp>
      <p:sp>
        <p:nvSpPr>
          <p:cNvPr id="49" name="Google Shape;49;p67"/>
          <p:cNvSpPr txBox="1">
            <a:spLocks noGrp="1"/>
          </p:cNvSpPr>
          <p:nvPr>
            <p:ph type="body" idx="2"/>
          </p:nvPr>
        </p:nvSpPr>
        <p:spPr>
          <a:xfrm>
            <a:off x="457201" y="1435105"/>
            <a:ext cx="3008313" cy="4691063"/>
          </a:xfrm>
          <a:prstGeom prst="rect">
            <a:avLst/>
          </a:prstGeom>
          <a:noFill/>
          <a:ln>
            <a:noFill/>
          </a:ln>
        </p:spPr>
        <p:txBody>
          <a:bodyPr spcFirstLastPara="1" wrap="square" lIns="91425" tIns="91425" rIns="91425" bIns="91425" anchor="t" anchorCtr="0">
            <a:normAutofit/>
          </a:bodyPr>
          <a:lstStyle>
            <a:lvl1pPr marL="457200" lvl="0" indent="-228600" algn="l">
              <a:spcBef>
                <a:spcPts val="320"/>
              </a:spcBef>
              <a:spcAft>
                <a:spcPts val="0"/>
              </a:spcAft>
              <a:buSzPts val="1600"/>
              <a:buNone/>
              <a:defRPr sz="1600"/>
            </a:lvl1pPr>
            <a:lvl2pPr marL="914400" lvl="1" indent="-228600" algn="l">
              <a:spcBef>
                <a:spcPts val="220"/>
              </a:spcBef>
              <a:spcAft>
                <a:spcPts val="0"/>
              </a:spcAft>
              <a:buSzPts val="1100"/>
              <a:buNone/>
              <a:defRPr sz="1100"/>
            </a:lvl2pPr>
            <a:lvl3pPr marL="1371600" lvl="2" indent="-228600" algn="l">
              <a:spcBef>
                <a:spcPts val="180"/>
              </a:spcBef>
              <a:spcAft>
                <a:spcPts val="0"/>
              </a:spcAft>
              <a:buSzPts val="900"/>
              <a:buNone/>
              <a:defRPr sz="9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extLst>
      <p:ext uri="{BB962C8B-B14F-4D97-AF65-F5344CB8AC3E}">
        <p14:creationId xmlns:p14="http://schemas.microsoft.com/office/powerpoint/2010/main" val="7758637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50"/>
        <p:cNvGrpSpPr/>
        <p:nvPr/>
      </p:nvGrpSpPr>
      <p:grpSpPr>
        <a:xfrm>
          <a:off x="0" y="0"/>
          <a:ext cx="0" cy="0"/>
          <a:chOff x="0" y="0"/>
          <a:chExt cx="0" cy="0"/>
        </a:xfrm>
      </p:grpSpPr>
      <p:sp>
        <p:nvSpPr>
          <p:cNvPr id="51" name="Google Shape;51;p68"/>
          <p:cNvSpPr txBox="1">
            <a:spLocks noGrp="1"/>
          </p:cNvSpPr>
          <p:nvPr>
            <p:ph type="title"/>
          </p:nvPr>
        </p:nvSpPr>
        <p:spPr>
          <a:xfrm>
            <a:off x="1792287" y="4800602"/>
            <a:ext cx="5486400" cy="566738"/>
          </a:xfrm>
          <a:prstGeom prst="rect">
            <a:avLst/>
          </a:prstGeom>
          <a:noFill/>
          <a:ln>
            <a:noFill/>
          </a:ln>
        </p:spPr>
        <p:txBody>
          <a:bodyPr spcFirstLastPara="1" wrap="square" lIns="84825" tIns="42400" rIns="84825" bIns="42400" anchor="b" anchorCtr="0">
            <a:noAutofit/>
          </a:bodyPr>
          <a:lstStyle>
            <a:lvl1pPr lvl="0" algn="l">
              <a:spcBef>
                <a:spcPts val="0"/>
              </a:spcBef>
              <a:spcAft>
                <a:spcPts val="0"/>
              </a:spcAft>
              <a:buSzPts val="1400"/>
              <a:buNone/>
              <a:defRPr sz="19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2" name="Google Shape;52;p68"/>
          <p:cNvSpPr>
            <a:spLocks noGrp="1"/>
          </p:cNvSpPr>
          <p:nvPr>
            <p:ph type="pic" idx="2"/>
          </p:nvPr>
        </p:nvSpPr>
        <p:spPr>
          <a:xfrm>
            <a:off x="1792287" y="612775"/>
            <a:ext cx="5486400" cy="4114800"/>
          </a:xfrm>
          <a:prstGeom prst="rect">
            <a:avLst/>
          </a:prstGeom>
          <a:noFill/>
          <a:ln>
            <a:noFill/>
          </a:ln>
        </p:spPr>
      </p:sp>
      <p:sp>
        <p:nvSpPr>
          <p:cNvPr id="53" name="Google Shape;53;p68"/>
          <p:cNvSpPr txBox="1">
            <a:spLocks noGrp="1"/>
          </p:cNvSpPr>
          <p:nvPr>
            <p:ph type="body" idx="1"/>
          </p:nvPr>
        </p:nvSpPr>
        <p:spPr>
          <a:xfrm>
            <a:off x="1792287" y="5367341"/>
            <a:ext cx="5486400" cy="804863"/>
          </a:xfrm>
          <a:prstGeom prst="rect">
            <a:avLst/>
          </a:prstGeom>
          <a:noFill/>
          <a:ln>
            <a:noFill/>
          </a:ln>
        </p:spPr>
        <p:txBody>
          <a:bodyPr spcFirstLastPara="1" wrap="square" lIns="91425" tIns="91425" rIns="91425" bIns="91425" anchor="t" anchorCtr="0">
            <a:normAutofit/>
          </a:bodyPr>
          <a:lstStyle>
            <a:lvl1pPr marL="457200" lvl="0" indent="-228600" algn="l">
              <a:spcBef>
                <a:spcPts val="260"/>
              </a:spcBef>
              <a:spcAft>
                <a:spcPts val="0"/>
              </a:spcAft>
              <a:buSzPts val="1300"/>
              <a:buNone/>
              <a:defRPr sz="1300"/>
            </a:lvl1pPr>
            <a:lvl2pPr marL="914400" lvl="1" indent="-228600" algn="l">
              <a:spcBef>
                <a:spcPts val="220"/>
              </a:spcBef>
              <a:spcAft>
                <a:spcPts val="0"/>
              </a:spcAft>
              <a:buSzPts val="1100"/>
              <a:buNone/>
              <a:defRPr sz="1100"/>
            </a:lvl2pPr>
            <a:lvl3pPr marL="1371600" lvl="2" indent="-228600" algn="l">
              <a:spcBef>
                <a:spcPts val="180"/>
              </a:spcBef>
              <a:spcAft>
                <a:spcPts val="0"/>
              </a:spcAft>
              <a:buSzPts val="900"/>
              <a:buNone/>
              <a:defRPr sz="9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extLst>
      <p:ext uri="{BB962C8B-B14F-4D97-AF65-F5344CB8AC3E}">
        <p14:creationId xmlns:p14="http://schemas.microsoft.com/office/powerpoint/2010/main" val="3647313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54"/>
        <p:cNvGrpSpPr/>
        <p:nvPr/>
      </p:nvGrpSpPr>
      <p:grpSpPr>
        <a:xfrm>
          <a:off x="0" y="0"/>
          <a:ext cx="0" cy="0"/>
          <a:chOff x="0" y="0"/>
          <a:chExt cx="0" cy="0"/>
        </a:xfrm>
      </p:grpSpPr>
      <p:sp>
        <p:nvSpPr>
          <p:cNvPr id="55" name="Google Shape;55;p69"/>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6" name="Google Shape;56;p69"/>
          <p:cNvSpPr txBox="1">
            <a:spLocks noGrp="1"/>
          </p:cNvSpPr>
          <p:nvPr>
            <p:ph type="body" idx="1"/>
          </p:nvPr>
        </p:nvSpPr>
        <p:spPr>
          <a:xfrm rot="5400000">
            <a:off x="2324624" y="-266883"/>
            <a:ext cx="4495459" cy="8230306"/>
          </a:xfrm>
          <a:prstGeom prst="rect">
            <a:avLst/>
          </a:prstGeom>
          <a:noFill/>
          <a:ln>
            <a:noFill/>
          </a:ln>
        </p:spPr>
        <p:txBody>
          <a:bodyPr spcFirstLastPara="1" wrap="square" lIns="91425" tIns="91425" rIns="91425" bIns="91425"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386808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57"/>
        <p:cNvGrpSpPr/>
        <p:nvPr/>
      </p:nvGrpSpPr>
      <p:grpSpPr>
        <a:xfrm>
          <a:off x="0" y="0"/>
          <a:ext cx="0" cy="0"/>
          <a:chOff x="0" y="0"/>
          <a:chExt cx="0" cy="0"/>
        </a:xfrm>
      </p:grpSpPr>
      <p:sp>
        <p:nvSpPr>
          <p:cNvPr id="58" name="Google Shape;58;p70"/>
          <p:cNvSpPr txBox="1">
            <a:spLocks noGrp="1"/>
          </p:cNvSpPr>
          <p:nvPr>
            <p:ph type="title"/>
          </p:nvPr>
        </p:nvSpPr>
        <p:spPr>
          <a:xfrm rot="5400000">
            <a:off x="4732337" y="2171706"/>
            <a:ext cx="5851525" cy="20574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70"/>
          <p:cNvSpPr txBox="1">
            <a:spLocks noGrp="1"/>
          </p:cNvSpPr>
          <p:nvPr>
            <p:ph type="body" idx="1"/>
          </p:nvPr>
        </p:nvSpPr>
        <p:spPr>
          <a:xfrm rot="5400000">
            <a:off x="541338" y="190506"/>
            <a:ext cx="5851525" cy="6019800"/>
          </a:xfrm>
          <a:prstGeom prst="rect">
            <a:avLst/>
          </a:prstGeom>
          <a:noFill/>
          <a:ln>
            <a:noFill/>
          </a:ln>
        </p:spPr>
        <p:txBody>
          <a:bodyPr spcFirstLastPara="1" wrap="square" lIns="91425" tIns="91425" rIns="91425" bIns="91425"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23933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70"/>
        <p:cNvGrpSpPr/>
        <p:nvPr/>
      </p:nvGrpSpPr>
      <p:grpSpPr>
        <a:xfrm>
          <a:off x="0" y="0"/>
          <a:ext cx="0" cy="0"/>
          <a:chOff x="0" y="0"/>
          <a:chExt cx="0" cy="0"/>
        </a:xfrm>
      </p:grpSpPr>
      <p:sp>
        <p:nvSpPr>
          <p:cNvPr id="71" name="Google Shape;71;p34"/>
          <p:cNvSpPr/>
          <p:nvPr/>
        </p:nvSpPr>
        <p:spPr>
          <a:xfrm>
            <a:off x="0" y="1447800"/>
            <a:ext cx="9144000" cy="2438400"/>
          </a:xfrm>
          <a:prstGeom prst="rect">
            <a:avLst/>
          </a:prstGeom>
          <a:solidFill>
            <a:srgbClr val="6188C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512C5A"/>
              </a:solidFill>
              <a:latin typeface="Arial"/>
              <a:ea typeface="Arial"/>
              <a:cs typeface="Arial"/>
              <a:sym typeface="Arial"/>
            </a:endParaRPr>
          </a:p>
        </p:txBody>
      </p:sp>
      <p:sp>
        <p:nvSpPr>
          <p:cNvPr id="72" name="Google Shape;72;p34"/>
          <p:cNvSpPr txBox="1">
            <a:spLocks noGrp="1"/>
          </p:cNvSpPr>
          <p:nvPr>
            <p:ph type="subTitle" idx="1"/>
          </p:nvPr>
        </p:nvSpPr>
        <p:spPr>
          <a:xfrm>
            <a:off x="1371600" y="4114800"/>
            <a:ext cx="6400800" cy="1524000"/>
          </a:xfrm>
          <a:prstGeom prst="rect">
            <a:avLst/>
          </a:prstGeom>
          <a:noFill/>
          <a:ln>
            <a:noFill/>
          </a:ln>
        </p:spPr>
        <p:txBody>
          <a:bodyPr spcFirstLastPara="1" wrap="square" lIns="0" tIns="42400" rIns="0" bIns="42400" anchor="t" anchorCtr="0">
            <a:normAutofit/>
          </a:bodyPr>
          <a:lstStyle>
            <a:lvl1pPr lvl="0" algn="ctr">
              <a:spcBef>
                <a:spcPts val="480"/>
              </a:spcBef>
              <a:spcAft>
                <a:spcPts val="0"/>
              </a:spcAft>
              <a:buSzPts val="2400"/>
              <a:buNone/>
              <a:defRPr>
                <a:solidFill>
                  <a:srgbClr val="8E56A0"/>
                </a:solidFill>
              </a:defRPr>
            </a:lvl1pPr>
            <a:lvl2pPr lvl="1" algn="ctr">
              <a:spcBef>
                <a:spcPts val="480"/>
              </a:spcBef>
              <a:spcAft>
                <a:spcPts val="0"/>
              </a:spcAft>
              <a:buSzPts val="2400"/>
              <a:buNone/>
              <a:defRPr>
                <a:solidFill>
                  <a:srgbClr val="A38CBD"/>
                </a:solidFill>
              </a:defRPr>
            </a:lvl2pPr>
            <a:lvl3pPr lvl="2" algn="ctr">
              <a:spcBef>
                <a:spcPts val="480"/>
              </a:spcBef>
              <a:spcAft>
                <a:spcPts val="0"/>
              </a:spcAft>
              <a:buSzPts val="2400"/>
              <a:buNone/>
              <a:defRPr>
                <a:solidFill>
                  <a:srgbClr val="A38CBD"/>
                </a:solidFill>
              </a:defRPr>
            </a:lvl3pPr>
            <a:lvl4pPr lvl="3" algn="ctr">
              <a:spcBef>
                <a:spcPts val="380"/>
              </a:spcBef>
              <a:spcAft>
                <a:spcPts val="0"/>
              </a:spcAft>
              <a:buSzPts val="1900"/>
              <a:buNone/>
              <a:defRPr>
                <a:solidFill>
                  <a:srgbClr val="A38CBD"/>
                </a:solidFill>
              </a:defRPr>
            </a:lvl4pPr>
            <a:lvl5pPr lvl="4" algn="ctr">
              <a:spcBef>
                <a:spcPts val="380"/>
              </a:spcBef>
              <a:spcAft>
                <a:spcPts val="0"/>
              </a:spcAft>
              <a:buSzPts val="1900"/>
              <a:buNone/>
              <a:defRPr>
                <a:solidFill>
                  <a:srgbClr val="A38CBD"/>
                </a:solidFill>
              </a:defRPr>
            </a:lvl5pPr>
            <a:lvl6pPr lvl="5" algn="ctr">
              <a:spcBef>
                <a:spcPts val="380"/>
              </a:spcBef>
              <a:spcAft>
                <a:spcPts val="0"/>
              </a:spcAft>
              <a:buClr>
                <a:srgbClr val="A38CBD"/>
              </a:buClr>
              <a:buSzPts val="1900"/>
              <a:buNone/>
              <a:defRPr>
                <a:solidFill>
                  <a:srgbClr val="A38CBD"/>
                </a:solidFill>
              </a:defRPr>
            </a:lvl6pPr>
            <a:lvl7pPr lvl="6" algn="ctr">
              <a:spcBef>
                <a:spcPts val="380"/>
              </a:spcBef>
              <a:spcAft>
                <a:spcPts val="0"/>
              </a:spcAft>
              <a:buClr>
                <a:srgbClr val="A38CBD"/>
              </a:buClr>
              <a:buSzPts val="1900"/>
              <a:buNone/>
              <a:defRPr>
                <a:solidFill>
                  <a:srgbClr val="A38CBD"/>
                </a:solidFill>
              </a:defRPr>
            </a:lvl7pPr>
            <a:lvl8pPr lvl="7" algn="ctr">
              <a:spcBef>
                <a:spcPts val="380"/>
              </a:spcBef>
              <a:spcAft>
                <a:spcPts val="0"/>
              </a:spcAft>
              <a:buClr>
                <a:srgbClr val="A38CBD"/>
              </a:buClr>
              <a:buSzPts val="1900"/>
              <a:buNone/>
              <a:defRPr>
                <a:solidFill>
                  <a:srgbClr val="A38CBD"/>
                </a:solidFill>
              </a:defRPr>
            </a:lvl8pPr>
            <a:lvl9pPr lvl="8" algn="ctr">
              <a:spcBef>
                <a:spcPts val="380"/>
              </a:spcBef>
              <a:spcAft>
                <a:spcPts val="0"/>
              </a:spcAft>
              <a:buClr>
                <a:srgbClr val="A38CBD"/>
              </a:buClr>
              <a:buSzPts val="1900"/>
              <a:buNone/>
              <a:defRPr>
                <a:solidFill>
                  <a:srgbClr val="A38CBD"/>
                </a:solidFill>
              </a:defRPr>
            </a:lvl9pPr>
          </a:lstStyle>
          <a:p>
            <a:endParaRPr/>
          </a:p>
        </p:txBody>
      </p:sp>
      <p:sp>
        <p:nvSpPr>
          <p:cNvPr id="73" name="Google Shape;73;p34"/>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extLst>
      <p:ext uri="{BB962C8B-B14F-4D97-AF65-F5344CB8AC3E}">
        <p14:creationId xmlns:p14="http://schemas.microsoft.com/office/powerpoint/2010/main" val="20295973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FFFFF"/>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6E5D9CC-F576-45FA-B054-8442DD7C26BF}"/>
              </a:ext>
            </a:extLst>
          </p:cNvPr>
          <p:cNvGrpSpPr/>
          <p:nvPr userDrawn="1"/>
        </p:nvGrpSpPr>
        <p:grpSpPr>
          <a:xfrm>
            <a:off x="-1587" y="1961500"/>
            <a:ext cx="9147174" cy="2857089"/>
            <a:chOff x="-1587" y="1961500"/>
            <a:chExt cx="9147174" cy="2857089"/>
          </a:xfrm>
        </p:grpSpPr>
        <p:sp>
          <p:nvSpPr>
            <p:cNvPr id="9" name="Rectangle 8">
              <a:extLst>
                <a:ext uri="{FF2B5EF4-FFF2-40B4-BE49-F238E27FC236}">
                  <a16:creationId xmlns:a16="http://schemas.microsoft.com/office/drawing/2014/main" id="{CDC3FF94-D495-44BF-99BD-2EA7CDAD37F8}"/>
                </a:ext>
              </a:extLst>
            </p:cNvPr>
            <p:cNvSpPr/>
            <p:nvPr userDrawn="1"/>
          </p:nvSpPr>
          <p:spPr bwMode="auto">
            <a:xfrm>
              <a:off x="0" y="4361389"/>
              <a:ext cx="9144000" cy="457200"/>
            </a:xfrm>
            <a:prstGeom prst="rect">
              <a:avLst/>
            </a:prstGeom>
            <a:solidFill>
              <a:schemeClr val="tx2">
                <a:lumMod val="20000"/>
                <a:lumOff val="8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sp>
          <p:nvSpPr>
            <p:cNvPr id="8" name="Rectangle 7"/>
            <p:cNvSpPr/>
            <p:nvPr userDrawn="1"/>
          </p:nvSpPr>
          <p:spPr bwMode="auto">
            <a:xfrm>
              <a:off x="0" y="2227789"/>
              <a:ext cx="9144000" cy="2438400"/>
            </a:xfrm>
            <a:prstGeom prst="rect">
              <a:avLst/>
            </a:prstGeom>
            <a:solidFill>
              <a:srgbClr val="6188C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sp>
          <p:nvSpPr>
            <p:cNvPr id="10" name="Rectangle 9">
              <a:extLst>
                <a:ext uri="{FF2B5EF4-FFF2-40B4-BE49-F238E27FC236}">
                  <a16:creationId xmlns:a16="http://schemas.microsoft.com/office/drawing/2014/main" id="{01EC0926-B42F-4911-BA45-ED471279F315}"/>
                </a:ext>
              </a:extLst>
            </p:cNvPr>
            <p:cNvSpPr/>
            <p:nvPr userDrawn="1"/>
          </p:nvSpPr>
          <p:spPr bwMode="auto">
            <a:xfrm>
              <a:off x="-1587" y="2119629"/>
              <a:ext cx="9144000" cy="118010"/>
            </a:xfrm>
            <a:prstGeom prst="rect">
              <a:avLst/>
            </a:prstGeom>
            <a:solidFill>
              <a:schemeClr val="tx2">
                <a:lumMod val="40000"/>
                <a:lumOff val="6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sp>
          <p:nvSpPr>
            <p:cNvPr id="14" name="Parallelogram 13">
              <a:extLst>
                <a:ext uri="{FF2B5EF4-FFF2-40B4-BE49-F238E27FC236}">
                  <a16:creationId xmlns:a16="http://schemas.microsoft.com/office/drawing/2014/main" id="{1B014B3D-230C-4DF5-999C-AE7556C1463B}"/>
                </a:ext>
              </a:extLst>
            </p:cNvPr>
            <p:cNvSpPr/>
            <p:nvPr userDrawn="1"/>
          </p:nvSpPr>
          <p:spPr bwMode="auto">
            <a:xfrm>
              <a:off x="7444739" y="4361389"/>
              <a:ext cx="1700848" cy="457200"/>
            </a:xfrm>
            <a:custGeom>
              <a:avLst/>
              <a:gdLst>
                <a:gd name="connsiteX0" fmla="*/ 0 w 1927860"/>
                <a:gd name="connsiteY0" fmla="*/ 457199 h 457199"/>
                <a:gd name="connsiteX1" fmla="*/ 201835 w 1927860"/>
                <a:gd name="connsiteY1" fmla="*/ 0 h 457199"/>
                <a:gd name="connsiteX2" fmla="*/ 1927860 w 1927860"/>
                <a:gd name="connsiteY2" fmla="*/ 0 h 457199"/>
                <a:gd name="connsiteX3" fmla="*/ 1726025 w 1927860"/>
                <a:gd name="connsiteY3" fmla="*/ 457199 h 457199"/>
                <a:gd name="connsiteX4" fmla="*/ 0 w 1927860"/>
                <a:gd name="connsiteY4" fmla="*/ 457199 h 457199"/>
                <a:gd name="connsiteX0" fmla="*/ 0 w 1726025"/>
                <a:gd name="connsiteY0" fmla="*/ 457199 h 457199"/>
                <a:gd name="connsiteX1" fmla="*/ 201835 w 1726025"/>
                <a:gd name="connsiteY1" fmla="*/ 0 h 457199"/>
                <a:gd name="connsiteX2" fmla="*/ 1700848 w 1726025"/>
                <a:gd name="connsiteY2" fmla="*/ 0 h 457199"/>
                <a:gd name="connsiteX3" fmla="*/ 1726025 w 1726025"/>
                <a:gd name="connsiteY3" fmla="*/ 457199 h 457199"/>
                <a:gd name="connsiteX4" fmla="*/ 0 w 1726025"/>
                <a:gd name="connsiteY4" fmla="*/ 457199 h 457199"/>
                <a:gd name="connsiteX0" fmla="*/ 0 w 1700848"/>
                <a:gd name="connsiteY0" fmla="*/ 457199 h 457199"/>
                <a:gd name="connsiteX1" fmla="*/ 201835 w 1700848"/>
                <a:gd name="connsiteY1" fmla="*/ 0 h 457199"/>
                <a:gd name="connsiteX2" fmla="*/ 1700848 w 1700848"/>
                <a:gd name="connsiteY2" fmla="*/ 0 h 457199"/>
                <a:gd name="connsiteX3" fmla="*/ 1697450 w 1700848"/>
                <a:gd name="connsiteY3" fmla="*/ 450849 h 457199"/>
                <a:gd name="connsiteX4" fmla="*/ 0 w 1700848"/>
                <a:gd name="connsiteY4" fmla="*/ 457199 h 457199"/>
                <a:gd name="connsiteX0" fmla="*/ 0 w 1700848"/>
                <a:gd name="connsiteY0" fmla="*/ 457199 h 460374"/>
                <a:gd name="connsiteX1" fmla="*/ 201835 w 1700848"/>
                <a:gd name="connsiteY1" fmla="*/ 0 h 460374"/>
                <a:gd name="connsiteX2" fmla="*/ 1700848 w 1700848"/>
                <a:gd name="connsiteY2" fmla="*/ 0 h 460374"/>
                <a:gd name="connsiteX3" fmla="*/ 1699037 w 1700848"/>
                <a:gd name="connsiteY3" fmla="*/ 460374 h 460374"/>
                <a:gd name="connsiteX4" fmla="*/ 0 w 1700848"/>
                <a:gd name="connsiteY4" fmla="*/ 457199 h 4603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0848" h="460374">
                  <a:moveTo>
                    <a:pt x="0" y="457199"/>
                  </a:moveTo>
                  <a:lnTo>
                    <a:pt x="201835" y="0"/>
                  </a:lnTo>
                  <a:lnTo>
                    <a:pt x="1700848" y="0"/>
                  </a:lnTo>
                  <a:cubicBezTo>
                    <a:pt x="1699715" y="150283"/>
                    <a:pt x="1700170" y="310091"/>
                    <a:pt x="1699037" y="460374"/>
                  </a:cubicBezTo>
                  <a:lnTo>
                    <a:pt x="0" y="457199"/>
                  </a:lnTo>
                  <a:close/>
                </a:path>
              </a:pathLst>
            </a:custGeom>
            <a:solidFill>
              <a:schemeClr val="tx2">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sp>
          <p:nvSpPr>
            <p:cNvPr id="15" name="Parallelogram 13">
              <a:extLst>
                <a:ext uri="{FF2B5EF4-FFF2-40B4-BE49-F238E27FC236}">
                  <a16:creationId xmlns:a16="http://schemas.microsoft.com/office/drawing/2014/main" id="{A0C9F562-BCC8-4257-AC3C-9BFA2C4A8D39}"/>
                </a:ext>
              </a:extLst>
            </p:cNvPr>
            <p:cNvSpPr/>
            <p:nvPr userDrawn="1"/>
          </p:nvSpPr>
          <p:spPr bwMode="auto">
            <a:xfrm rot="10800000">
              <a:off x="-1587" y="1961500"/>
              <a:ext cx="2024540" cy="457199"/>
            </a:xfrm>
            <a:custGeom>
              <a:avLst/>
              <a:gdLst>
                <a:gd name="connsiteX0" fmla="*/ 0 w 1927860"/>
                <a:gd name="connsiteY0" fmla="*/ 457199 h 457199"/>
                <a:gd name="connsiteX1" fmla="*/ 201835 w 1927860"/>
                <a:gd name="connsiteY1" fmla="*/ 0 h 457199"/>
                <a:gd name="connsiteX2" fmla="*/ 1927860 w 1927860"/>
                <a:gd name="connsiteY2" fmla="*/ 0 h 457199"/>
                <a:gd name="connsiteX3" fmla="*/ 1726025 w 1927860"/>
                <a:gd name="connsiteY3" fmla="*/ 457199 h 457199"/>
                <a:gd name="connsiteX4" fmla="*/ 0 w 1927860"/>
                <a:gd name="connsiteY4" fmla="*/ 457199 h 457199"/>
                <a:gd name="connsiteX0" fmla="*/ 0 w 1726025"/>
                <a:gd name="connsiteY0" fmla="*/ 457199 h 457199"/>
                <a:gd name="connsiteX1" fmla="*/ 201835 w 1726025"/>
                <a:gd name="connsiteY1" fmla="*/ 0 h 457199"/>
                <a:gd name="connsiteX2" fmla="*/ 1700848 w 1726025"/>
                <a:gd name="connsiteY2" fmla="*/ 0 h 457199"/>
                <a:gd name="connsiteX3" fmla="*/ 1726025 w 1726025"/>
                <a:gd name="connsiteY3" fmla="*/ 457199 h 457199"/>
                <a:gd name="connsiteX4" fmla="*/ 0 w 1726025"/>
                <a:gd name="connsiteY4" fmla="*/ 457199 h 457199"/>
                <a:gd name="connsiteX0" fmla="*/ 0 w 1700848"/>
                <a:gd name="connsiteY0" fmla="*/ 457199 h 457199"/>
                <a:gd name="connsiteX1" fmla="*/ 201835 w 1700848"/>
                <a:gd name="connsiteY1" fmla="*/ 0 h 457199"/>
                <a:gd name="connsiteX2" fmla="*/ 1700848 w 1700848"/>
                <a:gd name="connsiteY2" fmla="*/ 0 h 457199"/>
                <a:gd name="connsiteX3" fmla="*/ 1697450 w 1700848"/>
                <a:gd name="connsiteY3" fmla="*/ 450849 h 457199"/>
                <a:gd name="connsiteX4" fmla="*/ 0 w 1700848"/>
                <a:gd name="connsiteY4" fmla="*/ 457199 h 457199"/>
                <a:gd name="connsiteX0" fmla="*/ 0 w 1700848"/>
                <a:gd name="connsiteY0" fmla="*/ 457199 h 460374"/>
                <a:gd name="connsiteX1" fmla="*/ 201835 w 1700848"/>
                <a:gd name="connsiteY1" fmla="*/ 0 h 460374"/>
                <a:gd name="connsiteX2" fmla="*/ 1700848 w 1700848"/>
                <a:gd name="connsiteY2" fmla="*/ 0 h 460374"/>
                <a:gd name="connsiteX3" fmla="*/ 1699037 w 1700848"/>
                <a:gd name="connsiteY3" fmla="*/ 460374 h 460374"/>
                <a:gd name="connsiteX4" fmla="*/ 0 w 1700848"/>
                <a:gd name="connsiteY4" fmla="*/ 457199 h 4603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0848" h="460374">
                  <a:moveTo>
                    <a:pt x="0" y="457199"/>
                  </a:moveTo>
                  <a:lnTo>
                    <a:pt x="201835" y="0"/>
                  </a:lnTo>
                  <a:lnTo>
                    <a:pt x="1700848" y="0"/>
                  </a:lnTo>
                  <a:cubicBezTo>
                    <a:pt x="1699715" y="150283"/>
                    <a:pt x="1700170" y="310091"/>
                    <a:pt x="1699037" y="460374"/>
                  </a:cubicBezTo>
                  <a:lnTo>
                    <a:pt x="0" y="457199"/>
                  </a:lnTo>
                  <a:close/>
                </a:path>
              </a:pathLst>
            </a:custGeom>
            <a:solidFill>
              <a:schemeClr val="tx2">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grpSp>
      <p:sp>
        <p:nvSpPr>
          <p:cNvPr id="4" name="Title 3"/>
          <p:cNvSpPr>
            <a:spLocks noGrp="1"/>
          </p:cNvSpPr>
          <p:nvPr>
            <p:ph type="title"/>
          </p:nvPr>
        </p:nvSpPr>
        <p:spPr>
          <a:xfrm>
            <a:off x="686153" y="2988650"/>
            <a:ext cx="7771694" cy="916678"/>
          </a:xfrm>
        </p:spPr>
        <p:txBody>
          <a:bodyPr/>
          <a:lstStyle/>
          <a:p>
            <a:r>
              <a:rPr lang="en-US"/>
              <a:t>Click to edit Master title style</a:t>
            </a:r>
          </a:p>
        </p:txBody>
      </p:sp>
      <p:sp>
        <p:nvSpPr>
          <p:cNvPr id="3" name="Subtitle 2"/>
          <p:cNvSpPr>
            <a:spLocks noGrp="1"/>
          </p:cNvSpPr>
          <p:nvPr>
            <p:ph type="subTitle" idx="1"/>
          </p:nvPr>
        </p:nvSpPr>
        <p:spPr>
          <a:xfrm>
            <a:off x="1371600" y="4930611"/>
            <a:ext cx="6400800" cy="1045899"/>
          </a:xfrm>
        </p:spPr>
        <p:txBody>
          <a:bodyPr/>
          <a:lstStyle>
            <a:lvl1pPr marL="0" indent="0" algn="ctr">
              <a:buNone/>
              <a:defRPr>
                <a:solidFill>
                  <a:srgbClr val="8E56A0"/>
                </a:solidFill>
              </a:defRPr>
            </a:lvl1pPr>
            <a:lvl2pPr marL="424174" indent="0" algn="ctr">
              <a:buNone/>
              <a:defRPr>
                <a:solidFill>
                  <a:schemeClr val="tx1">
                    <a:tint val="75000"/>
                  </a:schemeClr>
                </a:solidFill>
              </a:defRPr>
            </a:lvl2pPr>
            <a:lvl3pPr marL="848349" indent="0" algn="ctr">
              <a:buNone/>
              <a:defRPr>
                <a:solidFill>
                  <a:schemeClr val="tx1">
                    <a:tint val="75000"/>
                  </a:schemeClr>
                </a:solidFill>
              </a:defRPr>
            </a:lvl3pPr>
            <a:lvl4pPr marL="1272522" indent="0" algn="ctr">
              <a:buNone/>
              <a:defRPr>
                <a:solidFill>
                  <a:schemeClr val="tx1">
                    <a:tint val="75000"/>
                  </a:schemeClr>
                </a:solidFill>
              </a:defRPr>
            </a:lvl4pPr>
            <a:lvl5pPr marL="1696698" indent="0" algn="ctr">
              <a:buNone/>
              <a:defRPr>
                <a:solidFill>
                  <a:schemeClr val="tx1">
                    <a:tint val="75000"/>
                  </a:schemeClr>
                </a:solidFill>
              </a:defRPr>
            </a:lvl5pPr>
            <a:lvl6pPr marL="2120872" indent="0" algn="ctr">
              <a:buNone/>
              <a:defRPr>
                <a:solidFill>
                  <a:schemeClr val="tx1">
                    <a:tint val="75000"/>
                  </a:schemeClr>
                </a:solidFill>
              </a:defRPr>
            </a:lvl6pPr>
            <a:lvl7pPr marL="2545048" indent="0" algn="ctr">
              <a:buNone/>
              <a:defRPr>
                <a:solidFill>
                  <a:schemeClr val="tx1">
                    <a:tint val="75000"/>
                  </a:schemeClr>
                </a:solidFill>
              </a:defRPr>
            </a:lvl7pPr>
            <a:lvl8pPr marL="2969221" indent="0" algn="ctr">
              <a:buNone/>
              <a:defRPr>
                <a:solidFill>
                  <a:schemeClr val="tx1">
                    <a:tint val="75000"/>
                  </a:schemeClr>
                </a:solidFill>
              </a:defRPr>
            </a:lvl8pPr>
            <a:lvl9pPr marL="3393396" indent="0" algn="ctr">
              <a:buNone/>
              <a:defRPr>
                <a:solidFill>
                  <a:schemeClr val="tx1">
                    <a:tint val="75000"/>
                  </a:schemeClr>
                </a:solidFill>
              </a:defRPr>
            </a:lvl9pPr>
          </a:lstStyle>
          <a:p>
            <a:r>
              <a:rPr lang="en-US" dirty="0"/>
              <a:t>Click to edit Master subtitle style</a:t>
            </a:r>
          </a:p>
        </p:txBody>
      </p:sp>
      <p:sp>
        <p:nvSpPr>
          <p:cNvPr id="6" name="Rectangle 5">
            <a:extLst>
              <a:ext uri="{FF2B5EF4-FFF2-40B4-BE49-F238E27FC236}">
                <a16:creationId xmlns:a16="http://schemas.microsoft.com/office/drawing/2014/main" id="{BE0D1461-1A12-4126-B392-639A50E43A43}"/>
              </a:ext>
            </a:extLst>
          </p:cNvPr>
          <p:cNvSpPr/>
          <p:nvPr userDrawn="1"/>
        </p:nvSpPr>
        <p:spPr>
          <a:xfrm>
            <a:off x="0" y="-18345"/>
            <a:ext cx="9144000" cy="16867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pic>
        <p:nvPicPr>
          <p:cNvPr id="7" name="Picture 6">
            <a:extLst>
              <a:ext uri="{FF2B5EF4-FFF2-40B4-BE49-F238E27FC236}">
                <a16:creationId xmlns:a16="http://schemas.microsoft.com/office/drawing/2014/main" id="{EF034D2D-8F52-4E7C-8E73-308EF3E779A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321711" y="542808"/>
            <a:ext cx="4500579" cy="1078517"/>
          </a:xfrm>
          <a:prstGeom prst="rect">
            <a:avLst/>
          </a:prstGeom>
        </p:spPr>
      </p:pic>
      <p:sp>
        <p:nvSpPr>
          <p:cNvPr id="11" name="Parallelogram 13">
            <a:extLst>
              <a:ext uri="{FF2B5EF4-FFF2-40B4-BE49-F238E27FC236}">
                <a16:creationId xmlns:a16="http://schemas.microsoft.com/office/drawing/2014/main" id="{D86E424D-BFD3-4E17-AB38-AA6B27E913D0}"/>
              </a:ext>
            </a:extLst>
          </p:cNvPr>
          <p:cNvSpPr/>
          <p:nvPr userDrawn="1"/>
        </p:nvSpPr>
        <p:spPr bwMode="auto">
          <a:xfrm>
            <a:off x="5486400" y="6160483"/>
            <a:ext cx="2667000" cy="621317"/>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spTree>
    <p:extLst>
      <p:ext uri="{BB962C8B-B14F-4D97-AF65-F5344CB8AC3E}">
        <p14:creationId xmlns:p14="http://schemas.microsoft.com/office/powerpoint/2010/main" val="319430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idx="1"/>
          </p:nvPr>
        </p:nvSpPr>
        <p:spPr/>
        <p:txBody>
          <a:bodyPr>
            <a:normAutofit/>
          </a:bodyPr>
          <a:lstStyle>
            <a:lvl1pPr>
              <a:buClr>
                <a:srgbClr val="A356A0"/>
              </a:buClr>
              <a:defRPr sz="2000">
                <a:solidFill>
                  <a:srgbClr val="333333"/>
                </a:solidFill>
              </a:defRPr>
            </a:lvl1pPr>
            <a:lvl2pPr>
              <a:buClr>
                <a:srgbClr val="A356A0"/>
              </a:buClr>
              <a:defRPr sz="2000">
                <a:solidFill>
                  <a:srgbClr val="333333"/>
                </a:solidFill>
              </a:defRPr>
            </a:lvl2pPr>
            <a:lvl3pPr>
              <a:buClr>
                <a:srgbClr val="A356A0"/>
              </a:buClr>
              <a:defRPr sz="2000">
                <a:solidFill>
                  <a:srgbClr val="333333"/>
                </a:solidFill>
              </a:defRPr>
            </a:lvl3pPr>
            <a:lvl4pPr>
              <a:buClr>
                <a:srgbClr val="A356A0"/>
              </a:buClr>
              <a:defRPr sz="2000">
                <a:solidFill>
                  <a:srgbClr val="333333"/>
                </a:solidFill>
              </a:defRPr>
            </a:lvl4pPr>
            <a:lvl5pPr>
              <a:buClr>
                <a:srgbClr val="A356A0"/>
              </a:buClr>
              <a:defRPr sz="2000">
                <a:solidFill>
                  <a:srgbClr val="33333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388599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userDrawn="1"/>
        </p:nvSpPr>
        <p:spPr>
          <a:xfrm>
            <a:off x="0" y="1447800"/>
            <a:ext cx="9144000" cy="3048000"/>
          </a:xfrm>
          <a:prstGeom prst="rect">
            <a:avLst/>
          </a:prstGeom>
          <a:solidFill>
            <a:srgbClr val="54B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2" name="Title 1"/>
          <p:cNvSpPr>
            <a:spLocks noGrp="1"/>
          </p:cNvSpPr>
          <p:nvPr>
            <p:ph type="title"/>
          </p:nvPr>
        </p:nvSpPr>
        <p:spPr>
          <a:xfrm>
            <a:off x="685800" y="1752600"/>
            <a:ext cx="7772400" cy="1362075"/>
          </a:xfrm>
        </p:spPr>
        <p:txBody>
          <a:bodyPr anchor="t"/>
          <a:lstStyle>
            <a:lvl1pPr algn="l">
              <a:defRPr sz="3700" b="1" cap="all"/>
            </a:lvl1pPr>
          </a:lstStyle>
          <a:p>
            <a:r>
              <a:rPr lang="en-US" dirty="0"/>
              <a:t>Click to edit Master title style</a:t>
            </a:r>
          </a:p>
        </p:txBody>
      </p:sp>
    </p:spTree>
    <p:extLst>
      <p:ext uri="{BB962C8B-B14F-4D97-AF65-F5344CB8AC3E}">
        <p14:creationId xmlns:p14="http://schemas.microsoft.com/office/powerpoint/2010/main" val="2906216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marL="457200" indent="-457200">
              <a:buClr>
                <a:srgbClr val="A356A0"/>
              </a:buClr>
              <a:buFont typeface="Arial" panose="020B0604020202020204" pitchFamily="34" charset="0"/>
              <a:buChar char="•"/>
              <a:defRPr sz="2600">
                <a:solidFill>
                  <a:srgbClr val="333333"/>
                </a:solidFill>
              </a:defRPr>
            </a:lvl1pPr>
            <a:lvl2pPr>
              <a:buClr>
                <a:srgbClr val="A356A0"/>
              </a:buClr>
              <a:defRPr sz="2200">
                <a:solidFill>
                  <a:srgbClr val="333333"/>
                </a:solidFill>
              </a:defRPr>
            </a:lvl2pPr>
            <a:lvl3pPr>
              <a:buClr>
                <a:srgbClr val="A356A0"/>
              </a:buClr>
              <a:defRPr sz="1900">
                <a:solidFill>
                  <a:srgbClr val="333333"/>
                </a:solidFill>
              </a:defRPr>
            </a:lvl3pPr>
            <a:lvl4pPr>
              <a:buClr>
                <a:srgbClr val="A356A0"/>
              </a:buClr>
              <a:defRPr sz="1600">
                <a:solidFill>
                  <a:srgbClr val="333333"/>
                </a:solidFill>
              </a:defRPr>
            </a:lvl4pPr>
            <a:lvl5pPr>
              <a:buClr>
                <a:srgbClr val="A356A0"/>
              </a:buClr>
              <a:defRPr sz="1600">
                <a:solidFill>
                  <a:srgbClr val="333333"/>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4525963"/>
          </a:xfrm>
        </p:spPr>
        <p:txBody>
          <a:bodyPr/>
          <a:lstStyle>
            <a:lvl1pPr>
              <a:defRPr sz="26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23400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4"/>
            <a:ext cx="4040187" cy="639762"/>
          </a:xfrm>
        </p:spPr>
        <p:txBody>
          <a:bodyPr anchor="b"/>
          <a:lstStyle>
            <a:lvl1pPr marL="0" indent="0">
              <a:buNone/>
              <a:defRPr sz="22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a:t>Click to edit Master text styles</a:t>
            </a:r>
          </a:p>
        </p:txBody>
      </p:sp>
      <p:sp>
        <p:nvSpPr>
          <p:cNvPr id="4" name="Content Placeholder 3"/>
          <p:cNvSpPr>
            <a:spLocks noGrp="1"/>
          </p:cNvSpPr>
          <p:nvPr>
            <p:ph sz="half" idx="2"/>
          </p:nvPr>
        </p:nvSpPr>
        <p:spPr>
          <a:xfrm>
            <a:off x="457202" y="2174876"/>
            <a:ext cx="4040187" cy="3951288"/>
          </a:xfrm>
        </p:spPr>
        <p:txBody>
          <a:bodyPr/>
          <a:lstStyle>
            <a:lvl1pPr>
              <a:defRPr sz="2200"/>
            </a:lvl1pPr>
            <a:lvl2pPr>
              <a:defRPr sz="19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6" cy="639762"/>
          </a:xfrm>
        </p:spPr>
        <p:txBody>
          <a:bodyPr anchor="b"/>
          <a:lstStyle>
            <a:lvl1pPr marL="0" indent="0">
              <a:buNone/>
              <a:defRPr sz="22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026" y="2174876"/>
            <a:ext cx="4041776" cy="3951288"/>
          </a:xfrm>
        </p:spPr>
        <p:txBody>
          <a:bodyPr/>
          <a:lstStyle>
            <a:lvl1pPr>
              <a:defRPr sz="2200"/>
            </a:lvl1pPr>
            <a:lvl2pPr>
              <a:defRPr sz="19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679669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623847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12917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053" y="273055"/>
            <a:ext cx="5111750" cy="5853113"/>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5"/>
            <a:ext cx="3008313" cy="46910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a:t>Click to edit Master text styles</a:t>
            </a:r>
          </a:p>
        </p:txBody>
      </p:sp>
    </p:spTree>
    <p:extLst>
      <p:ext uri="{BB962C8B-B14F-4D97-AF65-F5344CB8AC3E}">
        <p14:creationId xmlns:p14="http://schemas.microsoft.com/office/powerpoint/2010/main" val="36220616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2"/>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7" y="612775"/>
            <a:ext cx="5486400" cy="4114800"/>
          </a:xfrm>
        </p:spPr>
        <p:txBody>
          <a:bodyPr rtlCol="0">
            <a:normAutofit/>
          </a:bodyPr>
          <a:lstStyle>
            <a:lvl1pPr marL="0" indent="0">
              <a:buNone/>
              <a:defRPr sz="3000"/>
            </a:lvl1pPr>
            <a:lvl2pPr marL="424174" indent="0">
              <a:buNone/>
              <a:defRPr sz="2600"/>
            </a:lvl2pPr>
            <a:lvl3pPr marL="848349" indent="0">
              <a:buNone/>
              <a:defRPr sz="2200"/>
            </a:lvl3pPr>
            <a:lvl4pPr marL="1272522" indent="0">
              <a:buNone/>
              <a:defRPr sz="1900"/>
            </a:lvl4pPr>
            <a:lvl5pPr marL="1696698" indent="0">
              <a:buNone/>
              <a:defRPr sz="1900"/>
            </a:lvl5pPr>
            <a:lvl6pPr marL="2120872" indent="0">
              <a:buNone/>
              <a:defRPr sz="1900"/>
            </a:lvl6pPr>
            <a:lvl7pPr marL="2545048" indent="0">
              <a:buNone/>
              <a:defRPr sz="1900"/>
            </a:lvl7pPr>
            <a:lvl8pPr marL="2969221" indent="0">
              <a:buNone/>
              <a:defRPr sz="1900"/>
            </a:lvl8pPr>
            <a:lvl9pPr marL="3393396" indent="0">
              <a:buNone/>
              <a:defRPr sz="1900"/>
            </a:lvl9pPr>
          </a:lstStyle>
          <a:p>
            <a:pPr lvl="0"/>
            <a:endParaRPr lang="en-US" noProof="0" dirty="0"/>
          </a:p>
        </p:txBody>
      </p:sp>
      <p:sp>
        <p:nvSpPr>
          <p:cNvPr id="4" name="Text Placeholder 3"/>
          <p:cNvSpPr>
            <a:spLocks noGrp="1"/>
          </p:cNvSpPr>
          <p:nvPr>
            <p:ph type="body" sz="half" idx="2"/>
          </p:nvPr>
        </p:nvSpPr>
        <p:spPr>
          <a:xfrm>
            <a:off x="1792287" y="5367341"/>
            <a:ext cx="5486400" cy="8048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a:t>Click to edit Master text styles</a:t>
            </a:r>
          </a:p>
        </p:txBody>
      </p:sp>
    </p:spTree>
    <p:extLst>
      <p:ext uri="{BB962C8B-B14F-4D97-AF65-F5344CB8AC3E}">
        <p14:creationId xmlns:p14="http://schemas.microsoft.com/office/powerpoint/2010/main" val="21696369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05430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74"/>
        <p:cNvGrpSpPr/>
        <p:nvPr/>
      </p:nvGrpSpPr>
      <p:grpSpPr>
        <a:xfrm>
          <a:off x="0" y="0"/>
          <a:ext cx="0" cy="0"/>
          <a:chOff x="0" y="0"/>
          <a:chExt cx="0" cy="0"/>
        </a:xfrm>
      </p:grpSpPr>
      <p:sp>
        <p:nvSpPr>
          <p:cNvPr id="75" name="Google Shape;75;p35"/>
          <p:cNvSpPr/>
          <p:nvPr/>
        </p:nvSpPr>
        <p:spPr>
          <a:xfrm>
            <a:off x="0" y="1447800"/>
            <a:ext cx="9144000" cy="3048000"/>
          </a:xfrm>
          <a:prstGeom prst="rect">
            <a:avLst/>
          </a:prstGeom>
          <a:solidFill>
            <a:srgbClr val="54BAB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76" name="Google Shape;76;p35"/>
          <p:cNvSpPr txBox="1">
            <a:spLocks noGrp="1"/>
          </p:cNvSpPr>
          <p:nvPr>
            <p:ph type="title"/>
          </p:nvPr>
        </p:nvSpPr>
        <p:spPr>
          <a:xfrm>
            <a:off x="685800" y="1752600"/>
            <a:ext cx="7772400" cy="1362075"/>
          </a:xfrm>
          <a:prstGeom prst="rect">
            <a:avLst/>
          </a:prstGeom>
          <a:noFill/>
          <a:ln>
            <a:noFill/>
          </a:ln>
        </p:spPr>
        <p:txBody>
          <a:bodyPr spcFirstLastPara="1" wrap="square" lIns="84825" tIns="42400" rIns="84825" bIns="42400" anchor="t" anchorCtr="0">
            <a:noAutofit/>
          </a:bodyPr>
          <a:lstStyle>
            <a:lvl1pPr lvl="0" algn="l">
              <a:spcBef>
                <a:spcPts val="0"/>
              </a:spcBef>
              <a:spcAft>
                <a:spcPts val="0"/>
              </a:spcAft>
              <a:buSzPts val="1400"/>
              <a:buNone/>
              <a:defRPr sz="37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extLst>
      <p:ext uri="{BB962C8B-B14F-4D97-AF65-F5344CB8AC3E}">
        <p14:creationId xmlns:p14="http://schemas.microsoft.com/office/powerpoint/2010/main" val="21257279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3"/>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42453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p:cNvSpPr/>
          <p:nvPr userDrawn="1"/>
        </p:nvSpPr>
        <p:spPr bwMode="auto">
          <a:xfrm>
            <a:off x="0" y="1447800"/>
            <a:ext cx="9144000" cy="2438400"/>
          </a:xfrm>
          <a:prstGeom prst="rect">
            <a:avLst/>
          </a:prstGeom>
          <a:solidFill>
            <a:srgbClr val="6188C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12C5A"/>
              </a:solidFill>
              <a:effectLst/>
              <a:latin typeface="Arial" pitchFamily="34" charset="0"/>
            </a:endParaRPr>
          </a:p>
        </p:txBody>
      </p:sp>
      <p:sp>
        <p:nvSpPr>
          <p:cNvPr id="3" name="Subtitle 2"/>
          <p:cNvSpPr>
            <a:spLocks noGrp="1"/>
          </p:cNvSpPr>
          <p:nvPr>
            <p:ph type="subTitle" idx="1"/>
          </p:nvPr>
        </p:nvSpPr>
        <p:spPr>
          <a:xfrm>
            <a:off x="1371600" y="4114800"/>
            <a:ext cx="6400800" cy="1524000"/>
          </a:xfrm>
        </p:spPr>
        <p:txBody>
          <a:bodyPr/>
          <a:lstStyle>
            <a:lvl1pPr marL="0" indent="0" algn="ctr">
              <a:buNone/>
              <a:defRPr>
                <a:solidFill>
                  <a:srgbClr val="8E56A0"/>
                </a:solidFill>
              </a:defRPr>
            </a:lvl1pPr>
            <a:lvl2pPr marL="424174" indent="0" algn="ctr">
              <a:buNone/>
              <a:defRPr>
                <a:solidFill>
                  <a:schemeClr val="tx1">
                    <a:tint val="75000"/>
                  </a:schemeClr>
                </a:solidFill>
              </a:defRPr>
            </a:lvl2pPr>
            <a:lvl3pPr marL="848349" indent="0" algn="ctr">
              <a:buNone/>
              <a:defRPr>
                <a:solidFill>
                  <a:schemeClr val="tx1">
                    <a:tint val="75000"/>
                  </a:schemeClr>
                </a:solidFill>
              </a:defRPr>
            </a:lvl3pPr>
            <a:lvl4pPr marL="1272522" indent="0" algn="ctr">
              <a:buNone/>
              <a:defRPr>
                <a:solidFill>
                  <a:schemeClr val="tx1">
                    <a:tint val="75000"/>
                  </a:schemeClr>
                </a:solidFill>
              </a:defRPr>
            </a:lvl4pPr>
            <a:lvl5pPr marL="1696698" indent="0" algn="ctr">
              <a:buNone/>
              <a:defRPr>
                <a:solidFill>
                  <a:schemeClr val="tx1">
                    <a:tint val="75000"/>
                  </a:schemeClr>
                </a:solidFill>
              </a:defRPr>
            </a:lvl5pPr>
            <a:lvl6pPr marL="2120872" indent="0" algn="ctr">
              <a:buNone/>
              <a:defRPr>
                <a:solidFill>
                  <a:schemeClr val="tx1">
                    <a:tint val="75000"/>
                  </a:schemeClr>
                </a:solidFill>
              </a:defRPr>
            </a:lvl6pPr>
            <a:lvl7pPr marL="2545048" indent="0" algn="ctr">
              <a:buNone/>
              <a:defRPr>
                <a:solidFill>
                  <a:schemeClr val="tx1">
                    <a:tint val="75000"/>
                  </a:schemeClr>
                </a:solidFill>
              </a:defRPr>
            </a:lvl7pPr>
            <a:lvl8pPr marL="2969221" indent="0" algn="ctr">
              <a:buNone/>
              <a:defRPr>
                <a:solidFill>
                  <a:schemeClr val="tx1">
                    <a:tint val="75000"/>
                  </a:schemeClr>
                </a:solidFill>
              </a:defRPr>
            </a:lvl8pPr>
            <a:lvl9pPr marL="3393396" indent="0" algn="ctr">
              <a:buNone/>
              <a:defRPr>
                <a:solidFill>
                  <a:schemeClr val="tx1">
                    <a:tint val="75000"/>
                  </a:schemeClr>
                </a:solidFill>
              </a:defRPr>
            </a:lvl9pPr>
          </a:lstStyle>
          <a:p>
            <a:r>
              <a:rPr lang="en-US" dirty="0"/>
              <a:t>Click to edit Master subtitle style</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730035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541"/>
            <a:ext cx="8230306" cy="4495459"/>
          </a:xfrm>
        </p:spPr>
        <p:txBody>
          <a:bodyPr>
            <a:normAutofit/>
          </a:bodyPr>
          <a:lstStyle>
            <a:lvl1pPr>
              <a:buClr>
                <a:srgbClr val="A356A0"/>
              </a:buClr>
              <a:defRPr sz="2400">
                <a:solidFill>
                  <a:srgbClr val="333333"/>
                </a:solidFill>
              </a:defRPr>
            </a:lvl1pPr>
            <a:lvl2pPr>
              <a:buClr>
                <a:srgbClr val="A356A0"/>
              </a:buClr>
              <a:defRPr sz="2400">
                <a:solidFill>
                  <a:srgbClr val="333333"/>
                </a:solidFill>
              </a:defRPr>
            </a:lvl2pPr>
            <a:lvl3pPr>
              <a:buClr>
                <a:srgbClr val="A356A0"/>
              </a:buClr>
              <a:defRPr sz="2400">
                <a:solidFill>
                  <a:srgbClr val="333333"/>
                </a:solidFill>
              </a:defRPr>
            </a:lvl3pPr>
            <a:lvl4pPr>
              <a:buClr>
                <a:srgbClr val="A356A0"/>
              </a:buClr>
              <a:defRPr sz="2400">
                <a:solidFill>
                  <a:srgbClr val="333333"/>
                </a:solidFill>
              </a:defRPr>
            </a:lvl4pPr>
            <a:lvl5pPr>
              <a:buClr>
                <a:srgbClr val="A356A0"/>
              </a:buClr>
              <a:defRPr sz="2400">
                <a:solidFill>
                  <a:srgbClr val="33333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07885743"/>
      </p:ext>
    </p:extLst>
  </p:cSld>
  <p:clrMapOvr>
    <a:masterClrMapping/>
  </p:clrMapOvr>
  <p:extLst>
    <p:ext uri="{DCECCB84-F9BA-43D5-87BE-67443E8EF086}">
      <p15:sldGuideLst xmlns:p15="http://schemas.microsoft.com/office/powerpoint/2012/main">
        <p15:guide id="1" pos="288">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userDrawn="1"/>
        </p:nvSpPr>
        <p:spPr>
          <a:xfrm>
            <a:off x="0" y="1447800"/>
            <a:ext cx="9144000" cy="3048000"/>
          </a:xfrm>
          <a:prstGeom prst="rect">
            <a:avLst/>
          </a:prstGeom>
          <a:solidFill>
            <a:srgbClr val="54B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5800" y="1752600"/>
            <a:ext cx="7772400" cy="1362075"/>
          </a:xfrm>
        </p:spPr>
        <p:txBody>
          <a:bodyPr anchor="t"/>
          <a:lstStyle>
            <a:lvl1pPr algn="l">
              <a:defRPr sz="3700" b="1" cap="all"/>
            </a:lvl1pPr>
          </a:lstStyle>
          <a:p>
            <a:r>
              <a:rPr lang="en-US" dirty="0"/>
              <a:t>Click to edit Master title style</a:t>
            </a:r>
          </a:p>
        </p:txBody>
      </p:sp>
    </p:spTree>
    <p:extLst>
      <p:ext uri="{BB962C8B-B14F-4D97-AF65-F5344CB8AC3E}">
        <p14:creationId xmlns:p14="http://schemas.microsoft.com/office/powerpoint/2010/main" val="6007832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marL="457200" indent="-457200">
              <a:buClr>
                <a:srgbClr val="A356A0"/>
              </a:buClr>
              <a:buFont typeface="Arial" panose="020B0604020202020204" pitchFamily="34" charset="0"/>
              <a:buChar char="•"/>
              <a:defRPr sz="2600">
                <a:solidFill>
                  <a:srgbClr val="333333"/>
                </a:solidFill>
              </a:defRPr>
            </a:lvl1pPr>
            <a:lvl2pPr>
              <a:buClr>
                <a:srgbClr val="A356A0"/>
              </a:buClr>
              <a:defRPr sz="2200">
                <a:solidFill>
                  <a:srgbClr val="333333"/>
                </a:solidFill>
              </a:defRPr>
            </a:lvl2pPr>
            <a:lvl3pPr>
              <a:buClr>
                <a:srgbClr val="A356A0"/>
              </a:buClr>
              <a:defRPr sz="1900">
                <a:solidFill>
                  <a:srgbClr val="333333"/>
                </a:solidFill>
              </a:defRPr>
            </a:lvl3pPr>
            <a:lvl4pPr>
              <a:buClr>
                <a:srgbClr val="A356A0"/>
              </a:buClr>
              <a:defRPr sz="1600">
                <a:solidFill>
                  <a:srgbClr val="333333"/>
                </a:solidFill>
              </a:defRPr>
            </a:lvl4pPr>
            <a:lvl5pPr>
              <a:buClr>
                <a:srgbClr val="A356A0"/>
              </a:buClr>
              <a:defRPr sz="1600">
                <a:solidFill>
                  <a:srgbClr val="333333"/>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4525963"/>
          </a:xfrm>
        </p:spPr>
        <p:txBody>
          <a:bodyPr/>
          <a:lstStyle>
            <a:lvl1pPr>
              <a:defRPr sz="26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030553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4"/>
            <a:ext cx="4040187" cy="639762"/>
          </a:xfrm>
        </p:spPr>
        <p:txBody>
          <a:bodyPr anchor="b"/>
          <a:lstStyle>
            <a:lvl1pPr marL="0" indent="0">
              <a:buNone/>
              <a:defRPr sz="22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a:t>Click to edit Master text styles</a:t>
            </a:r>
          </a:p>
        </p:txBody>
      </p:sp>
      <p:sp>
        <p:nvSpPr>
          <p:cNvPr id="4" name="Content Placeholder 3"/>
          <p:cNvSpPr>
            <a:spLocks noGrp="1"/>
          </p:cNvSpPr>
          <p:nvPr>
            <p:ph sz="half" idx="2"/>
          </p:nvPr>
        </p:nvSpPr>
        <p:spPr>
          <a:xfrm>
            <a:off x="457202" y="2174876"/>
            <a:ext cx="4040187" cy="3951288"/>
          </a:xfrm>
        </p:spPr>
        <p:txBody>
          <a:bodyPr/>
          <a:lstStyle>
            <a:lvl1pPr>
              <a:defRPr sz="2200"/>
            </a:lvl1pPr>
            <a:lvl2pPr>
              <a:defRPr sz="19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6" cy="639762"/>
          </a:xfrm>
        </p:spPr>
        <p:txBody>
          <a:bodyPr anchor="b"/>
          <a:lstStyle>
            <a:lvl1pPr marL="0" indent="0">
              <a:buNone/>
              <a:defRPr sz="22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026" y="2174876"/>
            <a:ext cx="4041776" cy="3951288"/>
          </a:xfrm>
        </p:spPr>
        <p:txBody>
          <a:bodyPr/>
          <a:lstStyle>
            <a:lvl1pPr>
              <a:defRPr sz="2200"/>
            </a:lvl1pPr>
            <a:lvl2pPr>
              <a:defRPr sz="19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756908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96113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95239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053" y="273055"/>
            <a:ext cx="5111750" cy="5853113"/>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5"/>
            <a:ext cx="3008313" cy="46910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a:t>Click to edit Master text styles</a:t>
            </a:r>
          </a:p>
        </p:txBody>
      </p:sp>
    </p:spTree>
    <p:extLst>
      <p:ext uri="{BB962C8B-B14F-4D97-AF65-F5344CB8AC3E}">
        <p14:creationId xmlns:p14="http://schemas.microsoft.com/office/powerpoint/2010/main" val="504022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2"/>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7" y="612775"/>
            <a:ext cx="5486400" cy="4114800"/>
          </a:xfrm>
        </p:spPr>
        <p:txBody>
          <a:bodyPr rtlCol="0">
            <a:normAutofit/>
          </a:bodyPr>
          <a:lstStyle>
            <a:lvl1pPr marL="0" indent="0">
              <a:buNone/>
              <a:defRPr sz="3000"/>
            </a:lvl1pPr>
            <a:lvl2pPr marL="424174" indent="0">
              <a:buNone/>
              <a:defRPr sz="2600"/>
            </a:lvl2pPr>
            <a:lvl3pPr marL="848349" indent="0">
              <a:buNone/>
              <a:defRPr sz="2200"/>
            </a:lvl3pPr>
            <a:lvl4pPr marL="1272522" indent="0">
              <a:buNone/>
              <a:defRPr sz="1900"/>
            </a:lvl4pPr>
            <a:lvl5pPr marL="1696698" indent="0">
              <a:buNone/>
              <a:defRPr sz="1900"/>
            </a:lvl5pPr>
            <a:lvl6pPr marL="2120872" indent="0">
              <a:buNone/>
              <a:defRPr sz="1900"/>
            </a:lvl6pPr>
            <a:lvl7pPr marL="2545048" indent="0">
              <a:buNone/>
              <a:defRPr sz="1900"/>
            </a:lvl7pPr>
            <a:lvl8pPr marL="2969221" indent="0">
              <a:buNone/>
              <a:defRPr sz="1900"/>
            </a:lvl8pPr>
            <a:lvl9pPr marL="3393396" indent="0">
              <a:buNone/>
              <a:defRPr sz="1900"/>
            </a:lvl9pPr>
          </a:lstStyle>
          <a:p>
            <a:pPr lvl="0"/>
            <a:endParaRPr lang="en-US" noProof="0" dirty="0"/>
          </a:p>
        </p:txBody>
      </p:sp>
      <p:sp>
        <p:nvSpPr>
          <p:cNvPr id="4" name="Text Placeholder 3"/>
          <p:cNvSpPr>
            <a:spLocks noGrp="1"/>
          </p:cNvSpPr>
          <p:nvPr>
            <p:ph type="body" sz="half" idx="2"/>
          </p:nvPr>
        </p:nvSpPr>
        <p:spPr>
          <a:xfrm>
            <a:off x="1792287" y="5367341"/>
            <a:ext cx="5486400" cy="8048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a:t>Click to edit Master text styles</a:t>
            </a:r>
          </a:p>
        </p:txBody>
      </p:sp>
    </p:spTree>
    <p:extLst>
      <p:ext uri="{BB962C8B-B14F-4D97-AF65-F5344CB8AC3E}">
        <p14:creationId xmlns:p14="http://schemas.microsoft.com/office/powerpoint/2010/main" val="211845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81"/>
        <p:cNvGrpSpPr/>
        <p:nvPr/>
      </p:nvGrpSpPr>
      <p:grpSpPr>
        <a:xfrm>
          <a:off x="0" y="0"/>
          <a:ext cx="0" cy="0"/>
          <a:chOff x="0" y="0"/>
          <a:chExt cx="0" cy="0"/>
        </a:xfrm>
      </p:grpSpPr>
      <p:sp>
        <p:nvSpPr>
          <p:cNvPr id="82" name="Google Shape;82;p37"/>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3" name="Google Shape;83;p37"/>
          <p:cNvSpPr txBox="1">
            <a:spLocks noGrp="1"/>
          </p:cNvSpPr>
          <p:nvPr>
            <p:ph type="body" idx="1"/>
          </p:nvPr>
        </p:nvSpPr>
        <p:spPr>
          <a:xfrm>
            <a:off x="457202" y="1535114"/>
            <a:ext cx="4040187" cy="639762"/>
          </a:xfrm>
          <a:prstGeom prst="rect">
            <a:avLst/>
          </a:prstGeom>
          <a:noFill/>
          <a:ln>
            <a:noFill/>
          </a:ln>
        </p:spPr>
        <p:txBody>
          <a:bodyPr spcFirstLastPara="1" wrap="square" lIns="0" tIns="42400" rIns="0" bIns="42400" anchor="b" anchorCtr="0">
            <a:normAutofit/>
          </a:bodyPr>
          <a:lstStyle>
            <a:lvl1pPr marL="457200" lvl="0" indent="-228600" algn="l">
              <a:spcBef>
                <a:spcPts val="440"/>
              </a:spcBef>
              <a:spcAft>
                <a:spcPts val="0"/>
              </a:spcAft>
              <a:buSzPts val="2200"/>
              <a:buNone/>
              <a:defRPr sz="2200" b="1"/>
            </a:lvl1pPr>
            <a:lvl2pPr marL="914400" lvl="1" indent="-228600" algn="l">
              <a:spcBef>
                <a:spcPts val="380"/>
              </a:spcBef>
              <a:spcAft>
                <a:spcPts val="0"/>
              </a:spcAft>
              <a:buSzPts val="1900"/>
              <a:buNone/>
              <a:defRPr sz="1900" b="1"/>
            </a:lvl2pPr>
            <a:lvl3pPr marL="1371600" lvl="2" indent="-228600" algn="l">
              <a:spcBef>
                <a:spcPts val="320"/>
              </a:spcBef>
              <a:spcAft>
                <a:spcPts val="0"/>
              </a:spcAft>
              <a:buSzPts val="1600"/>
              <a:buNone/>
              <a:defRPr sz="1600" b="1"/>
            </a:lvl3pPr>
            <a:lvl4pPr marL="1828800" lvl="3" indent="-228600" algn="l">
              <a:spcBef>
                <a:spcPts val="300"/>
              </a:spcBef>
              <a:spcAft>
                <a:spcPts val="0"/>
              </a:spcAft>
              <a:buSzPts val="1500"/>
              <a:buNone/>
              <a:defRPr sz="1500" b="1"/>
            </a:lvl4pPr>
            <a:lvl5pPr marL="2286000" lvl="4" indent="-228600" algn="l">
              <a:spcBef>
                <a:spcPts val="300"/>
              </a:spcBef>
              <a:spcAft>
                <a:spcPts val="0"/>
              </a:spcAft>
              <a:buSzPts val="1500"/>
              <a:buNone/>
              <a:defRPr sz="1500" b="1"/>
            </a:lvl5pPr>
            <a:lvl6pPr marL="2743200" lvl="5" indent="-228600" algn="l">
              <a:spcBef>
                <a:spcPts val="300"/>
              </a:spcBef>
              <a:spcAft>
                <a:spcPts val="0"/>
              </a:spcAft>
              <a:buClr>
                <a:schemeClr val="dk1"/>
              </a:buClr>
              <a:buSzPts val="1500"/>
              <a:buNone/>
              <a:defRPr sz="1500" b="1"/>
            </a:lvl6pPr>
            <a:lvl7pPr marL="3200400" lvl="6" indent="-228600" algn="l">
              <a:spcBef>
                <a:spcPts val="300"/>
              </a:spcBef>
              <a:spcAft>
                <a:spcPts val="0"/>
              </a:spcAft>
              <a:buClr>
                <a:schemeClr val="dk1"/>
              </a:buClr>
              <a:buSzPts val="1500"/>
              <a:buNone/>
              <a:defRPr sz="1500" b="1"/>
            </a:lvl7pPr>
            <a:lvl8pPr marL="3657600" lvl="7" indent="-228600" algn="l">
              <a:spcBef>
                <a:spcPts val="300"/>
              </a:spcBef>
              <a:spcAft>
                <a:spcPts val="0"/>
              </a:spcAft>
              <a:buClr>
                <a:schemeClr val="dk1"/>
              </a:buClr>
              <a:buSzPts val="1500"/>
              <a:buNone/>
              <a:defRPr sz="1500" b="1"/>
            </a:lvl8pPr>
            <a:lvl9pPr marL="4114800" lvl="8" indent="-228600" algn="l">
              <a:spcBef>
                <a:spcPts val="300"/>
              </a:spcBef>
              <a:spcAft>
                <a:spcPts val="0"/>
              </a:spcAft>
              <a:buClr>
                <a:schemeClr val="dk1"/>
              </a:buClr>
              <a:buSzPts val="1500"/>
              <a:buNone/>
              <a:defRPr sz="1500" b="1"/>
            </a:lvl9pPr>
          </a:lstStyle>
          <a:p>
            <a:endParaRPr/>
          </a:p>
        </p:txBody>
      </p:sp>
      <p:sp>
        <p:nvSpPr>
          <p:cNvPr id="84" name="Google Shape;84;p37"/>
          <p:cNvSpPr txBox="1">
            <a:spLocks noGrp="1"/>
          </p:cNvSpPr>
          <p:nvPr>
            <p:ph type="body" idx="2"/>
          </p:nvPr>
        </p:nvSpPr>
        <p:spPr>
          <a:xfrm>
            <a:off x="457202" y="2174876"/>
            <a:ext cx="4040187" cy="3951288"/>
          </a:xfrm>
          <a:prstGeom prst="rect">
            <a:avLst/>
          </a:prstGeom>
          <a:noFill/>
          <a:ln>
            <a:noFill/>
          </a:ln>
        </p:spPr>
        <p:txBody>
          <a:bodyPr spcFirstLastPara="1" wrap="square" lIns="0" tIns="42400" rIns="0" bIns="42400" anchor="t" anchorCtr="0">
            <a:normAutofit/>
          </a:bodyPr>
          <a:lstStyle>
            <a:lvl1pPr marL="457200" lvl="0" indent="-368300" algn="l">
              <a:spcBef>
                <a:spcPts val="440"/>
              </a:spcBef>
              <a:spcAft>
                <a:spcPts val="0"/>
              </a:spcAft>
              <a:buSzPts val="2200"/>
              <a:buChar char="•"/>
              <a:defRPr sz="2200"/>
            </a:lvl1pPr>
            <a:lvl2pPr marL="914400" lvl="1" indent="-349250" algn="l">
              <a:spcBef>
                <a:spcPts val="380"/>
              </a:spcBef>
              <a:spcAft>
                <a:spcPts val="0"/>
              </a:spcAft>
              <a:buSzPts val="1900"/>
              <a:buChar char="▪"/>
              <a:defRPr sz="1900"/>
            </a:lvl2pPr>
            <a:lvl3pPr marL="1371600" lvl="2" indent="-330200" algn="l">
              <a:spcBef>
                <a:spcPts val="320"/>
              </a:spcBef>
              <a:spcAft>
                <a:spcPts val="0"/>
              </a:spcAft>
              <a:buSzPts val="1600"/>
              <a:buChar char="−"/>
              <a:defRPr sz="1600"/>
            </a:lvl3pPr>
            <a:lvl4pPr marL="1828800" lvl="3" indent="-323850" algn="l">
              <a:spcBef>
                <a:spcPts val="300"/>
              </a:spcBef>
              <a:spcAft>
                <a:spcPts val="0"/>
              </a:spcAft>
              <a:buSzPts val="1500"/>
              <a:buChar char="–"/>
              <a:defRPr sz="1500"/>
            </a:lvl4pPr>
            <a:lvl5pPr marL="2286000" lvl="4" indent="-323850" algn="l">
              <a:spcBef>
                <a:spcPts val="300"/>
              </a:spcBef>
              <a:spcAft>
                <a:spcPts val="0"/>
              </a:spcAft>
              <a:buSzPts val="1500"/>
              <a:buChar char="»"/>
              <a:defRPr sz="1500"/>
            </a:lvl5pPr>
            <a:lvl6pPr marL="2743200" lvl="5" indent="-323850" algn="l">
              <a:spcBef>
                <a:spcPts val="300"/>
              </a:spcBef>
              <a:spcAft>
                <a:spcPts val="0"/>
              </a:spcAft>
              <a:buClr>
                <a:schemeClr val="dk1"/>
              </a:buClr>
              <a:buSzPts val="1500"/>
              <a:buChar char="•"/>
              <a:defRPr sz="1500"/>
            </a:lvl6pPr>
            <a:lvl7pPr marL="3200400" lvl="6" indent="-323850" algn="l">
              <a:spcBef>
                <a:spcPts val="300"/>
              </a:spcBef>
              <a:spcAft>
                <a:spcPts val="0"/>
              </a:spcAft>
              <a:buClr>
                <a:schemeClr val="dk1"/>
              </a:buClr>
              <a:buSzPts val="1500"/>
              <a:buChar char="•"/>
              <a:defRPr sz="1500"/>
            </a:lvl7pPr>
            <a:lvl8pPr marL="3657600" lvl="7" indent="-323850" algn="l">
              <a:spcBef>
                <a:spcPts val="300"/>
              </a:spcBef>
              <a:spcAft>
                <a:spcPts val="0"/>
              </a:spcAft>
              <a:buClr>
                <a:schemeClr val="dk1"/>
              </a:buClr>
              <a:buSzPts val="1500"/>
              <a:buChar char="•"/>
              <a:defRPr sz="1500"/>
            </a:lvl8pPr>
            <a:lvl9pPr marL="4114800" lvl="8" indent="-323850" algn="l">
              <a:spcBef>
                <a:spcPts val="300"/>
              </a:spcBef>
              <a:spcAft>
                <a:spcPts val="0"/>
              </a:spcAft>
              <a:buClr>
                <a:schemeClr val="dk1"/>
              </a:buClr>
              <a:buSzPts val="1500"/>
              <a:buChar char="•"/>
              <a:defRPr sz="1500"/>
            </a:lvl9pPr>
          </a:lstStyle>
          <a:p>
            <a:endParaRPr/>
          </a:p>
        </p:txBody>
      </p:sp>
      <p:sp>
        <p:nvSpPr>
          <p:cNvPr id="85" name="Google Shape;85;p37"/>
          <p:cNvSpPr txBox="1">
            <a:spLocks noGrp="1"/>
          </p:cNvSpPr>
          <p:nvPr>
            <p:ph type="body" idx="3"/>
          </p:nvPr>
        </p:nvSpPr>
        <p:spPr>
          <a:xfrm>
            <a:off x="4645026" y="1535114"/>
            <a:ext cx="4041776" cy="639762"/>
          </a:xfrm>
          <a:prstGeom prst="rect">
            <a:avLst/>
          </a:prstGeom>
          <a:noFill/>
          <a:ln>
            <a:noFill/>
          </a:ln>
        </p:spPr>
        <p:txBody>
          <a:bodyPr spcFirstLastPara="1" wrap="square" lIns="0" tIns="42400" rIns="0" bIns="42400" anchor="b" anchorCtr="0">
            <a:normAutofit/>
          </a:bodyPr>
          <a:lstStyle>
            <a:lvl1pPr marL="457200" lvl="0" indent="-228600" algn="l">
              <a:spcBef>
                <a:spcPts val="440"/>
              </a:spcBef>
              <a:spcAft>
                <a:spcPts val="0"/>
              </a:spcAft>
              <a:buSzPts val="2200"/>
              <a:buNone/>
              <a:defRPr sz="2200" b="1"/>
            </a:lvl1pPr>
            <a:lvl2pPr marL="914400" lvl="1" indent="-228600" algn="l">
              <a:spcBef>
                <a:spcPts val="380"/>
              </a:spcBef>
              <a:spcAft>
                <a:spcPts val="0"/>
              </a:spcAft>
              <a:buSzPts val="1900"/>
              <a:buNone/>
              <a:defRPr sz="1900" b="1"/>
            </a:lvl2pPr>
            <a:lvl3pPr marL="1371600" lvl="2" indent="-228600" algn="l">
              <a:spcBef>
                <a:spcPts val="320"/>
              </a:spcBef>
              <a:spcAft>
                <a:spcPts val="0"/>
              </a:spcAft>
              <a:buSzPts val="1600"/>
              <a:buNone/>
              <a:defRPr sz="1600" b="1"/>
            </a:lvl3pPr>
            <a:lvl4pPr marL="1828800" lvl="3" indent="-228600" algn="l">
              <a:spcBef>
                <a:spcPts val="300"/>
              </a:spcBef>
              <a:spcAft>
                <a:spcPts val="0"/>
              </a:spcAft>
              <a:buSzPts val="1500"/>
              <a:buNone/>
              <a:defRPr sz="1500" b="1"/>
            </a:lvl4pPr>
            <a:lvl5pPr marL="2286000" lvl="4" indent="-228600" algn="l">
              <a:spcBef>
                <a:spcPts val="300"/>
              </a:spcBef>
              <a:spcAft>
                <a:spcPts val="0"/>
              </a:spcAft>
              <a:buSzPts val="1500"/>
              <a:buNone/>
              <a:defRPr sz="1500" b="1"/>
            </a:lvl5pPr>
            <a:lvl6pPr marL="2743200" lvl="5" indent="-228600" algn="l">
              <a:spcBef>
                <a:spcPts val="300"/>
              </a:spcBef>
              <a:spcAft>
                <a:spcPts val="0"/>
              </a:spcAft>
              <a:buClr>
                <a:schemeClr val="dk1"/>
              </a:buClr>
              <a:buSzPts val="1500"/>
              <a:buNone/>
              <a:defRPr sz="1500" b="1"/>
            </a:lvl6pPr>
            <a:lvl7pPr marL="3200400" lvl="6" indent="-228600" algn="l">
              <a:spcBef>
                <a:spcPts val="300"/>
              </a:spcBef>
              <a:spcAft>
                <a:spcPts val="0"/>
              </a:spcAft>
              <a:buClr>
                <a:schemeClr val="dk1"/>
              </a:buClr>
              <a:buSzPts val="1500"/>
              <a:buNone/>
              <a:defRPr sz="1500" b="1"/>
            </a:lvl7pPr>
            <a:lvl8pPr marL="3657600" lvl="7" indent="-228600" algn="l">
              <a:spcBef>
                <a:spcPts val="300"/>
              </a:spcBef>
              <a:spcAft>
                <a:spcPts val="0"/>
              </a:spcAft>
              <a:buClr>
                <a:schemeClr val="dk1"/>
              </a:buClr>
              <a:buSzPts val="1500"/>
              <a:buNone/>
              <a:defRPr sz="1500" b="1"/>
            </a:lvl8pPr>
            <a:lvl9pPr marL="4114800" lvl="8" indent="-228600" algn="l">
              <a:spcBef>
                <a:spcPts val="300"/>
              </a:spcBef>
              <a:spcAft>
                <a:spcPts val="0"/>
              </a:spcAft>
              <a:buClr>
                <a:schemeClr val="dk1"/>
              </a:buClr>
              <a:buSzPts val="1500"/>
              <a:buNone/>
              <a:defRPr sz="1500" b="1"/>
            </a:lvl9pPr>
          </a:lstStyle>
          <a:p>
            <a:endParaRPr/>
          </a:p>
        </p:txBody>
      </p:sp>
      <p:sp>
        <p:nvSpPr>
          <p:cNvPr id="86" name="Google Shape;86;p37"/>
          <p:cNvSpPr txBox="1">
            <a:spLocks noGrp="1"/>
          </p:cNvSpPr>
          <p:nvPr>
            <p:ph type="body" idx="4"/>
          </p:nvPr>
        </p:nvSpPr>
        <p:spPr>
          <a:xfrm>
            <a:off x="4645026" y="2174876"/>
            <a:ext cx="4041776" cy="3951288"/>
          </a:xfrm>
          <a:prstGeom prst="rect">
            <a:avLst/>
          </a:prstGeom>
          <a:noFill/>
          <a:ln>
            <a:noFill/>
          </a:ln>
        </p:spPr>
        <p:txBody>
          <a:bodyPr spcFirstLastPara="1" wrap="square" lIns="0" tIns="42400" rIns="0" bIns="42400" anchor="t" anchorCtr="0">
            <a:normAutofit/>
          </a:bodyPr>
          <a:lstStyle>
            <a:lvl1pPr marL="457200" lvl="0" indent="-368300" algn="l">
              <a:spcBef>
                <a:spcPts val="440"/>
              </a:spcBef>
              <a:spcAft>
                <a:spcPts val="0"/>
              </a:spcAft>
              <a:buSzPts val="2200"/>
              <a:buChar char="•"/>
              <a:defRPr sz="2200"/>
            </a:lvl1pPr>
            <a:lvl2pPr marL="914400" lvl="1" indent="-349250" algn="l">
              <a:spcBef>
                <a:spcPts val="380"/>
              </a:spcBef>
              <a:spcAft>
                <a:spcPts val="0"/>
              </a:spcAft>
              <a:buSzPts val="1900"/>
              <a:buChar char="▪"/>
              <a:defRPr sz="1900"/>
            </a:lvl2pPr>
            <a:lvl3pPr marL="1371600" lvl="2" indent="-330200" algn="l">
              <a:spcBef>
                <a:spcPts val="320"/>
              </a:spcBef>
              <a:spcAft>
                <a:spcPts val="0"/>
              </a:spcAft>
              <a:buSzPts val="1600"/>
              <a:buChar char="−"/>
              <a:defRPr sz="1600"/>
            </a:lvl3pPr>
            <a:lvl4pPr marL="1828800" lvl="3" indent="-323850" algn="l">
              <a:spcBef>
                <a:spcPts val="300"/>
              </a:spcBef>
              <a:spcAft>
                <a:spcPts val="0"/>
              </a:spcAft>
              <a:buSzPts val="1500"/>
              <a:buChar char="–"/>
              <a:defRPr sz="1500"/>
            </a:lvl4pPr>
            <a:lvl5pPr marL="2286000" lvl="4" indent="-323850" algn="l">
              <a:spcBef>
                <a:spcPts val="300"/>
              </a:spcBef>
              <a:spcAft>
                <a:spcPts val="0"/>
              </a:spcAft>
              <a:buSzPts val="1500"/>
              <a:buChar char="»"/>
              <a:defRPr sz="1500"/>
            </a:lvl5pPr>
            <a:lvl6pPr marL="2743200" lvl="5" indent="-323850" algn="l">
              <a:spcBef>
                <a:spcPts val="300"/>
              </a:spcBef>
              <a:spcAft>
                <a:spcPts val="0"/>
              </a:spcAft>
              <a:buClr>
                <a:schemeClr val="dk1"/>
              </a:buClr>
              <a:buSzPts val="1500"/>
              <a:buChar char="•"/>
              <a:defRPr sz="1500"/>
            </a:lvl6pPr>
            <a:lvl7pPr marL="3200400" lvl="6" indent="-323850" algn="l">
              <a:spcBef>
                <a:spcPts val="300"/>
              </a:spcBef>
              <a:spcAft>
                <a:spcPts val="0"/>
              </a:spcAft>
              <a:buClr>
                <a:schemeClr val="dk1"/>
              </a:buClr>
              <a:buSzPts val="1500"/>
              <a:buChar char="•"/>
              <a:defRPr sz="1500"/>
            </a:lvl7pPr>
            <a:lvl8pPr marL="3657600" lvl="7" indent="-323850" algn="l">
              <a:spcBef>
                <a:spcPts val="300"/>
              </a:spcBef>
              <a:spcAft>
                <a:spcPts val="0"/>
              </a:spcAft>
              <a:buClr>
                <a:schemeClr val="dk1"/>
              </a:buClr>
              <a:buSzPts val="1500"/>
              <a:buChar char="•"/>
              <a:defRPr sz="1500"/>
            </a:lvl8pPr>
            <a:lvl9pPr marL="4114800" lvl="8" indent="-323850" algn="l">
              <a:spcBef>
                <a:spcPts val="300"/>
              </a:spcBef>
              <a:spcAft>
                <a:spcPts val="0"/>
              </a:spcAft>
              <a:buClr>
                <a:schemeClr val="dk1"/>
              </a:buClr>
              <a:buSzPts val="1500"/>
              <a:buChar char="•"/>
              <a:defRPr sz="1500"/>
            </a:lvl9pPr>
          </a:lstStyle>
          <a:p>
            <a:endParaRPr/>
          </a:p>
        </p:txBody>
      </p:sp>
    </p:spTree>
    <p:extLst>
      <p:ext uri="{BB962C8B-B14F-4D97-AF65-F5344CB8AC3E}">
        <p14:creationId xmlns:p14="http://schemas.microsoft.com/office/powerpoint/2010/main" val="352936739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274178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3"/>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628573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FFFFF"/>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6E5D9CC-F576-45FA-B054-8442DD7C26BF}"/>
              </a:ext>
            </a:extLst>
          </p:cNvPr>
          <p:cNvGrpSpPr/>
          <p:nvPr userDrawn="1"/>
        </p:nvGrpSpPr>
        <p:grpSpPr>
          <a:xfrm>
            <a:off x="-1587" y="1961500"/>
            <a:ext cx="9147174" cy="2857089"/>
            <a:chOff x="-1587" y="1961500"/>
            <a:chExt cx="9147174" cy="2857089"/>
          </a:xfrm>
        </p:grpSpPr>
        <p:sp>
          <p:nvSpPr>
            <p:cNvPr id="9" name="Rectangle 8">
              <a:extLst>
                <a:ext uri="{FF2B5EF4-FFF2-40B4-BE49-F238E27FC236}">
                  <a16:creationId xmlns:a16="http://schemas.microsoft.com/office/drawing/2014/main" id="{CDC3FF94-D495-44BF-99BD-2EA7CDAD37F8}"/>
                </a:ext>
              </a:extLst>
            </p:cNvPr>
            <p:cNvSpPr/>
            <p:nvPr userDrawn="1"/>
          </p:nvSpPr>
          <p:spPr bwMode="auto">
            <a:xfrm>
              <a:off x="0" y="4361389"/>
              <a:ext cx="9144000" cy="457200"/>
            </a:xfrm>
            <a:prstGeom prst="rect">
              <a:avLst/>
            </a:prstGeom>
            <a:solidFill>
              <a:schemeClr val="tx2">
                <a:lumMod val="20000"/>
                <a:lumOff val="8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sp>
          <p:nvSpPr>
            <p:cNvPr id="8" name="Rectangle 7"/>
            <p:cNvSpPr/>
            <p:nvPr userDrawn="1"/>
          </p:nvSpPr>
          <p:spPr bwMode="auto">
            <a:xfrm>
              <a:off x="0" y="2227789"/>
              <a:ext cx="9144000" cy="2438400"/>
            </a:xfrm>
            <a:prstGeom prst="rect">
              <a:avLst/>
            </a:prstGeom>
            <a:solidFill>
              <a:srgbClr val="6188C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sp>
          <p:nvSpPr>
            <p:cNvPr id="10" name="Rectangle 9">
              <a:extLst>
                <a:ext uri="{FF2B5EF4-FFF2-40B4-BE49-F238E27FC236}">
                  <a16:creationId xmlns:a16="http://schemas.microsoft.com/office/drawing/2014/main" id="{01EC0926-B42F-4911-BA45-ED471279F315}"/>
                </a:ext>
              </a:extLst>
            </p:cNvPr>
            <p:cNvSpPr/>
            <p:nvPr userDrawn="1"/>
          </p:nvSpPr>
          <p:spPr bwMode="auto">
            <a:xfrm>
              <a:off x="-1587" y="2119629"/>
              <a:ext cx="9144000" cy="118010"/>
            </a:xfrm>
            <a:prstGeom prst="rect">
              <a:avLst/>
            </a:prstGeom>
            <a:solidFill>
              <a:schemeClr val="tx2">
                <a:lumMod val="40000"/>
                <a:lumOff val="6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sp>
          <p:nvSpPr>
            <p:cNvPr id="14" name="Parallelogram 13">
              <a:extLst>
                <a:ext uri="{FF2B5EF4-FFF2-40B4-BE49-F238E27FC236}">
                  <a16:creationId xmlns:a16="http://schemas.microsoft.com/office/drawing/2014/main" id="{1B014B3D-230C-4DF5-999C-AE7556C1463B}"/>
                </a:ext>
              </a:extLst>
            </p:cNvPr>
            <p:cNvSpPr/>
            <p:nvPr userDrawn="1"/>
          </p:nvSpPr>
          <p:spPr bwMode="auto">
            <a:xfrm>
              <a:off x="7444739" y="4361389"/>
              <a:ext cx="1700848" cy="457200"/>
            </a:xfrm>
            <a:custGeom>
              <a:avLst/>
              <a:gdLst>
                <a:gd name="connsiteX0" fmla="*/ 0 w 1927860"/>
                <a:gd name="connsiteY0" fmla="*/ 457199 h 457199"/>
                <a:gd name="connsiteX1" fmla="*/ 201835 w 1927860"/>
                <a:gd name="connsiteY1" fmla="*/ 0 h 457199"/>
                <a:gd name="connsiteX2" fmla="*/ 1927860 w 1927860"/>
                <a:gd name="connsiteY2" fmla="*/ 0 h 457199"/>
                <a:gd name="connsiteX3" fmla="*/ 1726025 w 1927860"/>
                <a:gd name="connsiteY3" fmla="*/ 457199 h 457199"/>
                <a:gd name="connsiteX4" fmla="*/ 0 w 1927860"/>
                <a:gd name="connsiteY4" fmla="*/ 457199 h 457199"/>
                <a:gd name="connsiteX0" fmla="*/ 0 w 1726025"/>
                <a:gd name="connsiteY0" fmla="*/ 457199 h 457199"/>
                <a:gd name="connsiteX1" fmla="*/ 201835 w 1726025"/>
                <a:gd name="connsiteY1" fmla="*/ 0 h 457199"/>
                <a:gd name="connsiteX2" fmla="*/ 1700848 w 1726025"/>
                <a:gd name="connsiteY2" fmla="*/ 0 h 457199"/>
                <a:gd name="connsiteX3" fmla="*/ 1726025 w 1726025"/>
                <a:gd name="connsiteY3" fmla="*/ 457199 h 457199"/>
                <a:gd name="connsiteX4" fmla="*/ 0 w 1726025"/>
                <a:gd name="connsiteY4" fmla="*/ 457199 h 457199"/>
                <a:gd name="connsiteX0" fmla="*/ 0 w 1700848"/>
                <a:gd name="connsiteY0" fmla="*/ 457199 h 457199"/>
                <a:gd name="connsiteX1" fmla="*/ 201835 w 1700848"/>
                <a:gd name="connsiteY1" fmla="*/ 0 h 457199"/>
                <a:gd name="connsiteX2" fmla="*/ 1700848 w 1700848"/>
                <a:gd name="connsiteY2" fmla="*/ 0 h 457199"/>
                <a:gd name="connsiteX3" fmla="*/ 1697450 w 1700848"/>
                <a:gd name="connsiteY3" fmla="*/ 450849 h 457199"/>
                <a:gd name="connsiteX4" fmla="*/ 0 w 1700848"/>
                <a:gd name="connsiteY4" fmla="*/ 457199 h 457199"/>
                <a:gd name="connsiteX0" fmla="*/ 0 w 1700848"/>
                <a:gd name="connsiteY0" fmla="*/ 457199 h 460374"/>
                <a:gd name="connsiteX1" fmla="*/ 201835 w 1700848"/>
                <a:gd name="connsiteY1" fmla="*/ 0 h 460374"/>
                <a:gd name="connsiteX2" fmla="*/ 1700848 w 1700848"/>
                <a:gd name="connsiteY2" fmla="*/ 0 h 460374"/>
                <a:gd name="connsiteX3" fmla="*/ 1699037 w 1700848"/>
                <a:gd name="connsiteY3" fmla="*/ 460374 h 460374"/>
                <a:gd name="connsiteX4" fmla="*/ 0 w 1700848"/>
                <a:gd name="connsiteY4" fmla="*/ 457199 h 4603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0848" h="460374">
                  <a:moveTo>
                    <a:pt x="0" y="457199"/>
                  </a:moveTo>
                  <a:lnTo>
                    <a:pt x="201835" y="0"/>
                  </a:lnTo>
                  <a:lnTo>
                    <a:pt x="1700848" y="0"/>
                  </a:lnTo>
                  <a:cubicBezTo>
                    <a:pt x="1699715" y="150283"/>
                    <a:pt x="1700170" y="310091"/>
                    <a:pt x="1699037" y="460374"/>
                  </a:cubicBezTo>
                  <a:lnTo>
                    <a:pt x="0" y="457199"/>
                  </a:lnTo>
                  <a:close/>
                </a:path>
              </a:pathLst>
            </a:custGeom>
            <a:solidFill>
              <a:schemeClr val="tx2">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sp>
          <p:nvSpPr>
            <p:cNvPr id="15" name="Parallelogram 13">
              <a:extLst>
                <a:ext uri="{FF2B5EF4-FFF2-40B4-BE49-F238E27FC236}">
                  <a16:creationId xmlns:a16="http://schemas.microsoft.com/office/drawing/2014/main" id="{A0C9F562-BCC8-4257-AC3C-9BFA2C4A8D39}"/>
                </a:ext>
              </a:extLst>
            </p:cNvPr>
            <p:cNvSpPr/>
            <p:nvPr userDrawn="1"/>
          </p:nvSpPr>
          <p:spPr bwMode="auto">
            <a:xfrm rot="10800000">
              <a:off x="-1587" y="1961500"/>
              <a:ext cx="2024540" cy="457199"/>
            </a:xfrm>
            <a:custGeom>
              <a:avLst/>
              <a:gdLst>
                <a:gd name="connsiteX0" fmla="*/ 0 w 1927860"/>
                <a:gd name="connsiteY0" fmla="*/ 457199 h 457199"/>
                <a:gd name="connsiteX1" fmla="*/ 201835 w 1927860"/>
                <a:gd name="connsiteY1" fmla="*/ 0 h 457199"/>
                <a:gd name="connsiteX2" fmla="*/ 1927860 w 1927860"/>
                <a:gd name="connsiteY2" fmla="*/ 0 h 457199"/>
                <a:gd name="connsiteX3" fmla="*/ 1726025 w 1927860"/>
                <a:gd name="connsiteY3" fmla="*/ 457199 h 457199"/>
                <a:gd name="connsiteX4" fmla="*/ 0 w 1927860"/>
                <a:gd name="connsiteY4" fmla="*/ 457199 h 457199"/>
                <a:gd name="connsiteX0" fmla="*/ 0 w 1726025"/>
                <a:gd name="connsiteY0" fmla="*/ 457199 h 457199"/>
                <a:gd name="connsiteX1" fmla="*/ 201835 w 1726025"/>
                <a:gd name="connsiteY1" fmla="*/ 0 h 457199"/>
                <a:gd name="connsiteX2" fmla="*/ 1700848 w 1726025"/>
                <a:gd name="connsiteY2" fmla="*/ 0 h 457199"/>
                <a:gd name="connsiteX3" fmla="*/ 1726025 w 1726025"/>
                <a:gd name="connsiteY3" fmla="*/ 457199 h 457199"/>
                <a:gd name="connsiteX4" fmla="*/ 0 w 1726025"/>
                <a:gd name="connsiteY4" fmla="*/ 457199 h 457199"/>
                <a:gd name="connsiteX0" fmla="*/ 0 w 1700848"/>
                <a:gd name="connsiteY0" fmla="*/ 457199 h 457199"/>
                <a:gd name="connsiteX1" fmla="*/ 201835 w 1700848"/>
                <a:gd name="connsiteY1" fmla="*/ 0 h 457199"/>
                <a:gd name="connsiteX2" fmla="*/ 1700848 w 1700848"/>
                <a:gd name="connsiteY2" fmla="*/ 0 h 457199"/>
                <a:gd name="connsiteX3" fmla="*/ 1697450 w 1700848"/>
                <a:gd name="connsiteY3" fmla="*/ 450849 h 457199"/>
                <a:gd name="connsiteX4" fmla="*/ 0 w 1700848"/>
                <a:gd name="connsiteY4" fmla="*/ 457199 h 457199"/>
                <a:gd name="connsiteX0" fmla="*/ 0 w 1700848"/>
                <a:gd name="connsiteY0" fmla="*/ 457199 h 460374"/>
                <a:gd name="connsiteX1" fmla="*/ 201835 w 1700848"/>
                <a:gd name="connsiteY1" fmla="*/ 0 h 460374"/>
                <a:gd name="connsiteX2" fmla="*/ 1700848 w 1700848"/>
                <a:gd name="connsiteY2" fmla="*/ 0 h 460374"/>
                <a:gd name="connsiteX3" fmla="*/ 1699037 w 1700848"/>
                <a:gd name="connsiteY3" fmla="*/ 460374 h 460374"/>
                <a:gd name="connsiteX4" fmla="*/ 0 w 1700848"/>
                <a:gd name="connsiteY4" fmla="*/ 457199 h 4603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0848" h="460374">
                  <a:moveTo>
                    <a:pt x="0" y="457199"/>
                  </a:moveTo>
                  <a:lnTo>
                    <a:pt x="201835" y="0"/>
                  </a:lnTo>
                  <a:lnTo>
                    <a:pt x="1700848" y="0"/>
                  </a:lnTo>
                  <a:cubicBezTo>
                    <a:pt x="1699715" y="150283"/>
                    <a:pt x="1700170" y="310091"/>
                    <a:pt x="1699037" y="460374"/>
                  </a:cubicBezTo>
                  <a:lnTo>
                    <a:pt x="0" y="457199"/>
                  </a:lnTo>
                  <a:close/>
                </a:path>
              </a:pathLst>
            </a:custGeom>
            <a:solidFill>
              <a:schemeClr val="tx2">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grpSp>
      <p:sp>
        <p:nvSpPr>
          <p:cNvPr id="4" name="Title 3"/>
          <p:cNvSpPr>
            <a:spLocks noGrp="1"/>
          </p:cNvSpPr>
          <p:nvPr>
            <p:ph type="title"/>
          </p:nvPr>
        </p:nvSpPr>
        <p:spPr>
          <a:xfrm>
            <a:off x="686153" y="2988650"/>
            <a:ext cx="7771694" cy="916678"/>
          </a:xfrm>
        </p:spPr>
        <p:txBody>
          <a:bodyPr/>
          <a:lstStyle/>
          <a:p>
            <a:r>
              <a:rPr lang="en-US"/>
              <a:t>Click to edit Master title style</a:t>
            </a:r>
          </a:p>
        </p:txBody>
      </p:sp>
      <p:sp>
        <p:nvSpPr>
          <p:cNvPr id="3" name="Subtitle 2"/>
          <p:cNvSpPr>
            <a:spLocks noGrp="1"/>
          </p:cNvSpPr>
          <p:nvPr>
            <p:ph type="subTitle" idx="1"/>
          </p:nvPr>
        </p:nvSpPr>
        <p:spPr>
          <a:xfrm>
            <a:off x="686153" y="4930611"/>
            <a:ext cx="7771694" cy="1045899"/>
          </a:xfrm>
        </p:spPr>
        <p:txBody>
          <a:bodyPr/>
          <a:lstStyle>
            <a:lvl1pPr marL="0" indent="0" algn="ctr">
              <a:buNone/>
              <a:defRPr>
                <a:solidFill>
                  <a:srgbClr val="8E56A0"/>
                </a:solidFill>
              </a:defRPr>
            </a:lvl1pPr>
            <a:lvl2pPr marL="424174" indent="0" algn="ctr">
              <a:buNone/>
              <a:defRPr>
                <a:solidFill>
                  <a:schemeClr val="tx1">
                    <a:tint val="75000"/>
                  </a:schemeClr>
                </a:solidFill>
              </a:defRPr>
            </a:lvl2pPr>
            <a:lvl3pPr marL="848349" indent="0" algn="ctr">
              <a:buNone/>
              <a:defRPr>
                <a:solidFill>
                  <a:schemeClr val="tx1">
                    <a:tint val="75000"/>
                  </a:schemeClr>
                </a:solidFill>
              </a:defRPr>
            </a:lvl3pPr>
            <a:lvl4pPr marL="1272522" indent="0" algn="ctr">
              <a:buNone/>
              <a:defRPr>
                <a:solidFill>
                  <a:schemeClr val="tx1">
                    <a:tint val="75000"/>
                  </a:schemeClr>
                </a:solidFill>
              </a:defRPr>
            </a:lvl4pPr>
            <a:lvl5pPr marL="1696698" indent="0" algn="ctr">
              <a:buNone/>
              <a:defRPr>
                <a:solidFill>
                  <a:schemeClr val="tx1">
                    <a:tint val="75000"/>
                  </a:schemeClr>
                </a:solidFill>
              </a:defRPr>
            </a:lvl5pPr>
            <a:lvl6pPr marL="2120872" indent="0" algn="ctr">
              <a:buNone/>
              <a:defRPr>
                <a:solidFill>
                  <a:schemeClr val="tx1">
                    <a:tint val="75000"/>
                  </a:schemeClr>
                </a:solidFill>
              </a:defRPr>
            </a:lvl6pPr>
            <a:lvl7pPr marL="2545048" indent="0" algn="ctr">
              <a:buNone/>
              <a:defRPr>
                <a:solidFill>
                  <a:schemeClr val="tx1">
                    <a:tint val="75000"/>
                  </a:schemeClr>
                </a:solidFill>
              </a:defRPr>
            </a:lvl7pPr>
            <a:lvl8pPr marL="2969221" indent="0" algn="ctr">
              <a:buNone/>
              <a:defRPr>
                <a:solidFill>
                  <a:schemeClr val="tx1">
                    <a:tint val="75000"/>
                  </a:schemeClr>
                </a:solidFill>
              </a:defRPr>
            </a:lvl8pPr>
            <a:lvl9pPr marL="3393396" indent="0" algn="ctr">
              <a:buNone/>
              <a:defRPr>
                <a:solidFill>
                  <a:schemeClr val="tx1">
                    <a:tint val="75000"/>
                  </a:schemeClr>
                </a:solidFill>
              </a:defRPr>
            </a:lvl9pPr>
          </a:lstStyle>
          <a:p>
            <a:r>
              <a:rPr lang="en-US" dirty="0"/>
              <a:t>Click to edit Master subtitle style</a:t>
            </a:r>
          </a:p>
        </p:txBody>
      </p:sp>
      <p:sp>
        <p:nvSpPr>
          <p:cNvPr id="6" name="Rectangle 5">
            <a:extLst>
              <a:ext uri="{FF2B5EF4-FFF2-40B4-BE49-F238E27FC236}">
                <a16:creationId xmlns:a16="http://schemas.microsoft.com/office/drawing/2014/main" id="{BE0D1461-1A12-4126-B392-639A50E43A43}"/>
              </a:ext>
            </a:extLst>
          </p:cNvPr>
          <p:cNvSpPr/>
          <p:nvPr userDrawn="1"/>
        </p:nvSpPr>
        <p:spPr>
          <a:xfrm>
            <a:off x="0" y="-18345"/>
            <a:ext cx="9144000" cy="16867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pic>
        <p:nvPicPr>
          <p:cNvPr id="7" name="Picture 6">
            <a:extLst>
              <a:ext uri="{FF2B5EF4-FFF2-40B4-BE49-F238E27FC236}">
                <a16:creationId xmlns:a16="http://schemas.microsoft.com/office/drawing/2014/main" id="{EF034D2D-8F52-4E7C-8E73-308EF3E779A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321711" y="542808"/>
            <a:ext cx="4500579" cy="1078517"/>
          </a:xfrm>
          <a:prstGeom prst="rect">
            <a:avLst/>
          </a:prstGeom>
        </p:spPr>
      </p:pic>
      <p:sp>
        <p:nvSpPr>
          <p:cNvPr id="11" name="Parallelogram 13">
            <a:extLst>
              <a:ext uri="{FF2B5EF4-FFF2-40B4-BE49-F238E27FC236}">
                <a16:creationId xmlns:a16="http://schemas.microsoft.com/office/drawing/2014/main" id="{D86E424D-BFD3-4E17-AB38-AA6B27E913D0}"/>
              </a:ext>
            </a:extLst>
          </p:cNvPr>
          <p:cNvSpPr/>
          <p:nvPr userDrawn="1"/>
        </p:nvSpPr>
        <p:spPr bwMode="auto">
          <a:xfrm>
            <a:off x="5486400" y="6160483"/>
            <a:ext cx="2667000" cy="621317"/>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spTree>
    <p:extLst>
      <p:ext uri="{BB962C8B-B14F-4D97-AF65-F5344CB8AC3E}">
        <p14:creationId xmlns:p14="http://schemas.microsoft.com/office/powerpoint/2010/main" val="151313054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idx="1"/>
          </p:nvPr>
        </p:nvSpPr>
        <p:spPr/>
        <p:txBody>
          <a:bodyPr>
            <a:normAutofit/>
          </a:bodyPr>
          <a:lstStyle>
            <a:lvl1pPr>
              <a:buClr>
                <a:srgbClr val="A356A0"/>
              </a:buClr>
              <a:defRPr sz="2000">
                <a:solidFill>
                  <a:srgbClr val="333333"/>
                </a:solidFill>
              </a:defRPr>
            </a:lvl1pPr>
            <a:lvl2pPr>
              <a:buClr>
                <a:srgbClr val="A356A0"/>
              </a:buClr>
              <a:defRPr sz="1600">
                <a:solidFill>
                  <a:srgbClr val="333333"/>
                </a:solidFill>
              </a:defRPr>
            </a:lvl2pPr>
            <a:lvl3pPr>
              <a:buClr>
                <a:srgbClr val="A356A0"/>
              </a:buClr>
              <a:defRPr sz="1600">
                <a:solidFill>
                  <a:srgbClr val="333333"/>
                </a:solidFill>
              </a:defRPr>
            </a:lvl3pPr>
            <a:lvl4pPr>
              <a:buClr>
                <a:srgbClr val="A356A0"/>
              </a:buClr>
              <a:defRPr sz="1600">
                <a:solidFill>
                  <a:srgbClr val="333333"/>
                </a:solidFill>
              </a:defRPr>
            </a:lvl4pPr>
            <a:lvl5pPr>
              <a:buClr>
                <a:srgbClr val="A356A0"/>
              </a:buClr>
              <a:defRPr sz="1600">
                <a:solidFill>
                  <a:srgbClr val="33333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69683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userDrawn="1"/>
        </p:nvSpPr>
        <p:spPr>
          <a:xfrm>
            <a:off x="0" y="1447800"/>
            <a:ext cx="9144000" cy="3048000"/>
          </a:xfrm>
          <a:prstGeom prst="rect">
            <a:avLst/>
          </a:prstGeom>
          <a:solidFill>
            <a:srgbClr val="54B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2" name="Title 1"/>
          <p:cNvSpPr>
            <a:spLocks noGrp="1"/>
          </p:cNvSpPr>
          <p:nvPr>
            <p:ph type="title"/>
          </p:nvPr>
        </p:nvSpPr>
        <p:spPr>
          <a:xfrm>
            <a:off x="685800" y="1752600"/>
            <a:ext cx="7772400" cy="1362075"/>
          </a:xfrm>
        </p:spPr>
        <p:txBody>
          <a:bodyPr anchor="t"/>
          <a:lstStyle>
            <a:lvl1pPr algn="l">
              <a:defRPr sz="3700" b="1" cap="all"/>
            </a:lvl1pPr>
          </a:lstStyle>
          <a:p>
            <a:r>
              <a:rPr lang="en-US" dirty="0"/>
              <a:t>Click to edit Master title style</a:t>
            </a:r>
          </a:p>
        </p:txBody>
      </p:sp>
    </p:spTree>
    <p:extLst>
      <p:ext uri="{BB962C8B-B14F-4D97-AF65-F5344CB8AC3E}">
        <p14:creationId xmlns:p14="http://schemas.microsoft.com/office/powerpoint/2010/main" val="134122887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marL="457200" indent="-457200">
              <a:buClr>
                <a:srgbClr val="A356A0"/>
              </a:buClr>
              <a:buFont typeface="Arial" panose="020B0604020202020204" pitchFamily="34" charset="0"/>
              <a:buChar char="•"/>
              <a:defRPr sz="2000">
                <a:solidFill>
                  <a:srgbClr val="333333"/>
                </a:solidFill>
              </a:defRPr>
            </a:lvl1pPr>
            <a:lvl2pPr>
              <a:buClr>
                <a:srgbClr val="A356A0"/>
              </a:buClr>
              <a:defRPr sz="1600">
                <a:solidFill>
                  <a:srgbClr val="333333"/>
                </a:solidFill>
              </a:defRPr>
            </a:lvl2pPr>
            <a:lvl3pPr>
              <a:buClr>
                <a:srgbClr val="A356A0"/>
              </a:buClr>
              <a:defRPr sz="1600">
                <a:solidFill>
                  <a:srgbClr val="333333"/>
                </a:solidFill>
              </a:defRPr>
            </a:lvl3pPr>
            <a:lvl4pPr>
              <a:buClr>
                <a:srgbClr val="A356A0"/>
              </a:buClr>
              <a:defRPr sz="1600">
                <a:solidFill>
                  <a:srgbClr val="333333"/>
                </a:solidFill>
              </a:defRPr>
            </a:lvl4pPr>
            <a:lvl5pPr>
              <a:buClr>
                <a:srgbClr val="A356A0"/>
              </a:buClr>
              <a:defRPr sz="1600">
                <a:solidFill>
                  <a:srgbClr val="333333"/>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4525963"/>
          </a:xfrm>
        </p:spPr>
        <p:txBody>
          <a:bodyPr/>
          <a:lstStyle>
            <a:lvl1pPr>
              <a:defRPr sz="20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07436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4"/>
            <a:ext cx="4040187" cy="639762"/>
          </a:xfrm>
        </p:spPr>
        <p:txBody>
          <a:bodyPr anchor="b">
            <a:normAutofit/>
          </a:bodyPr>
          <a:lstStyle>
            <a:lvl1pPr marL="0" indent="0">
              <a:buNone/>
              <a:defRPr sz="20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dirty="0"/>
              <a:t>Click to edit Master text styles</a:t>
            </a:r>
          </a:p>
        </p:txBody>
      </p:sp>
      <p:sp>
        <p:nvSpPr>
          <p:cNvPr id="4" name="Content Placeholder 3"/>
          <p:cNvSpPr>
            <a:spLocks noGrp="1"/>
          </p:cNvSpPr>
          <p:nvPr>
            <p:ph sz="half" idx="2"/>
          </p:nvPr>
        </p:nvSpPr>
        <p:spPr>
          <a:xfrm>
            <a:off x="457202" y="2174876"/>
            <a:ext cx="4040187" cy="3951288"/>
          </a:xfrm>
        </p:spPr>
        <p:txBody>
          <a:bodyPr/>
          <a:lstStyle>
            <a:lvl1pPr>
              <a:defRPr sz="2000"/>
            </a:lvl1pPr>
            <a:lvl2pPr>
              <a:defRPr sz="1600"/>
            </a:lvl2pPr>
            <a:lvl3pPr>
              <a:defRPr sz="1600"/>
            </a:lvl3pPr>
            <a:lvl4pPr>
              <a:defRPr sz="1600"/>
            </a:lvl4pPr>
            <a:lvl5pPr>
              <a:defRPr sz="16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1535114"/>
            <a:ext cx="4041776" cy="639762"/>
          </a:xfrm>
        </p:spPr>
        <p:txBody>
          <a:bodyPr anchor="b">
            <a:normAutofit/>
          </a:bodyPr>
          <a:lstStyle>
            <a:lvl1pPr marL="0" indent="0">
              <a:buNone/>
              <a:defRPr sz="20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dirty="0"/>
              <a:t>Click to edit Master text styles</a:t>
            </a:r>
          </a:p>
        </p:txBody>
      </p:sp>
      <p:sp>
        <p:nvSpPr>
          <p:cNvPr id="6" name="Content Placeholder 5"/>
          <p:cNvSpPr>
            <a:spLocks noGrp="1"/>
          </p:cNvSpPr>
          <p:nvPr>
            <p:ph sz="quarter" idx="4"/>
          </p:nvPr>
        </p:nvSpPr>
        <p:spPr>
          <a:xfrm>
            <a:off x="4645026" y="2174876"/>
            <a:ext cx="4041776" cy="3951288"/>
          </a:xfrm>
        </p:spPr>
        <p:txBody>
          <a:bodyPr/>
          <a:lstStyle>
            <a:lvl1pPr>
              <a:defRPr sz="2000"/>
            </a:lvl1pPr>
            <a:lvl2pPr>
              <a:defRPr sz="1600"/>
            </a:lvl2pPr>
            <a:lvl3pPr>
              <a:defRPr sz="1600"/>
            </a:lvl3pPr>
            <a:lvl4pPr>
              <a:defRPr sz="1600"/>
            </a:lvl4pPr>
            <a:lvl5pPr>
              <a:defRPr sz="16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4319973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796159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96534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3" y="1600200"/>
            <a:ext cx="5111750" cy="4525968"/>
          </a:xfrm>
        </p:spPr>
        <p:txBody>
          <a:bodyPr/>
          <a:lstStyle>
            <a:lvl1pPr>
              <a:defRPr sz="2000"/>
            </a:lvl1pPr>
            <a:lvl2pPr>
              <a:defRPr sz="1600"/>
            </a:lvl2pPr>
            <a:lvl3pPr>
              <a:defRPr sz="1600"/>
            </a:lvl3pPr>
            <a:lvl4pPr>
              <a:defRPr sz="1600"/>
            </a:lvl4pPr>
            <a:lvl5pPr>
              <a:defRPr sz="1600"/>
            </a:lvl5pPr>
            <a:lvl6pPr>
              <a:defRPr sz="1900"/>
            </a:lvl6pPr>
            <a:lvl7pPr>
              <a:defRPr sz="1900"/>
            </a:lvl7pPr>
            <a:lvl8pPr>
              <a:defRPr sz="1900"/>
            </a:lvl8pPr>
            <a:lvl9pPr>
              <a:defRPr sz="19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435105"/>
            <a:ext cx="3008313" cy="4691063"/>
          </a:xfrm>
        </p:spPr>
        <p:txBody>
          <a:bodyPr>
            <a:normAutofit/>
          </a:bodyPr>
          <a:lstStyle>
            <a:lvl1pPr marL="0" indent="0">
              <a:buNone/>
              <a:defRPr sz="16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dirty="0"/>
              <a:t>Click to edit Master text styles</a:t>
            </a:r>
          </a:p>
        </p:txBody>
      </p:sp>
    </p:spTree>
    <p:extLst>
      <p:ext uri="{BB962C8B-B14F-4D97-AF65-F5344CB8AC3E}">
        <p14:creationId xmlns:p14="http://schemas.microsoft.com/office/powerpoint/2010/main" val="2559778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87"/>
        <p:cNvGrpSpPr/>
        <p:nvPr/>
      </p:nvGrpSpPr>
      <p:grpSpPr>
        <a:xfrm>
          <a:off x="0" y="0"/>
          <a:ext cx="0" cy="0"/>
          <a:chOff x="0" y="0"/>
          <a:chExt cx="0" cy="0"/>
        </a:xfrm>
      </p:grpSpPr>
      <p:sp>
        <p:nvSpPr>
          <p:cNvPr id="88" name="Google Shape;88;p38"/>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extLst>
      <p:ext uri="{BB962C8B-B14F-4D97-AF65-F5344CB8AC3E}">
        <p14:creationId xmlns:p14="http://schemas.microsoft.com/office/powerpoint/2010/main" val="34624066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2"/>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7" y="612775"/>
            <a:ext cx="5486400" cy="4114800"/>
          </a:xfrm>
        </p:spPr>
        <p:txBody>
          <a:bodyPr rtlCol="0">
            <a:normAutofit/>
          </a:bodyPr>
          <a:lstStyle>
            <a:lvl1pPr marL="0" indent="0">
              <a:buNone/>
              <a:defRPr sz="3000"/>
            </a:lvl1pPr>
            <a:lvl2pPr marL="424174" indent="0">
              <a:buNone/>
              <a:defRPr sz="2600"/>
            </a:lvl2pPr>
            <a:lvl3pPr marL="848349" indent="0">
              <a:buNone/>
              <a:defRPr sz="2200"/>
            </a:lvl3pPr>
            <a:lvl4pPr marL="1272522" indent="0">
              <a:buNone/>
              <a:defRPr sz="1900"/>
            </a:lvl4pPr>
            <a:lvl5pPr marL="1696698" indent="0">
              <a:buNone/>
              <a:defRPr sz="1900"/>
            </a:lvl5pPr>
            <a:lvl6pPr marL="2120872" indent="0">
              <a:buNone/>
              <a:defRPr sz="1900"/>
            </a:lvl6pPr>
            <a:lvl7pPr marL="2545048" indent="0">
              <a:buNone/>
              <a:defRPr sz="1900"/>
            </a:lvl7pPr>
            <a:lvl8pPr marL="2969221" indent="0">
              <a:buNone/>
              <a:defRPr sz="1900"/>
            </a:lvl8pPr>
            <a:lvl9pPr marL="3393396" indent="0">
              <a:buNone/>
              <a:defRPr sz="1900"/>
            </a:lvl9pPr>
          </a:lstStyle>
          <a:p>
            <a:pPr lvl="0"/>
            <a:endParaRPr lang="en-US" noProof="0" dirty="0"/>
          </a:p>
        </p:txBody>
      </p:sp>
      <p:sp>
        <p:nvSpPr>
          <p:cNvPr id="4" name="Text Placeholder 3"/>
          <p:cNvSpPr>
            <a:spLocks noGrp="1"/>
          </p:cNvSpPr>
          <p:nvPr>
            <p:ph type="body" sz="half" idx="2"/>
          </p:nvPr>
        </p:nvSpPr>
        <p:spPr>
          <a:xfrm>
            <a:off x="1792287" y="5367341"/>
            <a:ext cx="5486400" cy="8048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a:t>Click to edit Master text styles</a:t>
            </a:r>
          </a:p>
        </p:txBody>
      </p:sp>
    </p:spTree>
    <p:extLst>
      <p:ext uri="{BB962C8B-B14F-4D97-AF65-F5344CB8AC3E}">
        <p14:creationId xmlns:p14="http://schemas.microsoft.com/office/powerpoint/2010/main" val="8234109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863574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3"/>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923110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FFFFF"/>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6E5D9CC-F576-45FA-B054-8442DD7C26BF}"/>
              </a:ext>
            </a:extLst>
          </p:cNvPr>
          <p:cNvGrpSpPr/>
          <p:nvPr userDrawn="1"/>
        </p:nvGrpSpPr>
        <p:grpSpPr>
          <a:xfrm>
            <a:off x="-1587" y="1961500"/>
            <a:ext cx="9147174" cy="2857089"/>
            <a:chOff x="-1587" y="1961500"/>
            <a:chExt cx="9147174" cy="2857089"/>
          </a:xfrm>
        </p:grpSpPr>
        <p:sp>
          <p:nvSpPr>
            <p:cNvPr id="9" name="Rectangle 8">
              <a:extLst>
                <a:ext uri="{FF2B5EF4-FFF2-40B4-BE49-F238E27FC236}">
                  <a16:creationId xmlns:a16="http://schemas.microsoft.com/office/drawing/2014/main" id="{CDC3FF94-D495-44BF-99BD-2EA7CDAD37F8}"/>
                </a:ext>
              </a:extLst>
            </p:cNvPr>
            <p:cNvSpPr/>
            <p:nvPr userDrawn="1"/>
          </p:nvSpPr>
          <p:spPr bwMode="auto">
            <a:xfrm>
              <a:off x="0" y="4361389"/>
              <a:ext cx="9144000" cy="457200"/>
            </a:xfrm>
            <a:prstGeom prst="rect">
              <a:avLst/>
            </a:prstGeom>
            <a:solidFill>
              <a:schemeClr val="tx2">
                <a:lumMod val="20000"/>
                <a:lumOff val="8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
          <p:nvSpPr>
            <p:cNvPr id="8" name="Rectangle 7"/>
            <p:cNvSpPr/>
            <p:nvPr userDrawn="1"/>
          </p:nvSpPr>
          <p:spPr bwMode="auto">
            <a:xfrm>
              <a:off x="0" y="2227789"/>
              <a:ext cx="9144000" cy="2438400"/>
            </a:xfrm>
            <a:prstGeom prst="rect">
              <a:avLst/>
            </a:prstGeom>
            <a:solidFill>
              <a:srgbClr val="6188C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
          <p:nvSpPr>
            <p:cNvPr id="10" name="Rectangle 9">
              <a:extLst>
                <a:ext uri="{FF2B5EF4-FFF2-40B4-BE49-F238E27FC236}">
                  <a16:creationId xmlns:a16="http://schemas.microsoft.com/office/drawing/2014/main" id="{01EC0926-B42F-4911-BA45-ED471279F315}"/>
                </a:ext>
              </a:extLst>
            </p:cNvPr>
            <p:cNvSpPr/>
            <p:nvPr userDrawn="1"/>
          </p:nvSpPr>
          <p:spPr bwMode="auto">
            <a:xfrm>
              <a:off x="-1587" y="2119629"/>
              <a:ext cx="9144000" cy="118010"/>
            </a:xfrm>
            <a:prstGeom prst="rect">
              <a:avLst/>
            </a:prstGeom>
            <a:solidFill>
              <a:schemeClr val="tx2">
                <a:lumMod val="40000"/>
                <a:lumOff val="6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
          <p:nvSpPr>
            <p:cNvPr id="14" name="Parallelogram 13">
              <a:extLst>
                <a:ext uri="{FF2B5EF4-FFF2-40B4-BE49-F238E27FC236}">
                  <a16:creationId xmlns:a16="http://schemas.microsoft.com/office/drawing/2014/main" id="{1B014B3D-230C-4DF5-999C-AE7556C1463B}"/>
                </a:ext>
              </a:extLst>
            </p:cNvPr>
            <p:cNvSpPr/>
            <p:nvPr userDrawn="1"/>
          </p:nvSpPr>
          <p:spPr bwMode="auto">
            <a:xfrm>
              <a:off x="7444739" y="4361389"/>
              <a:ext cx="1700848" cy="457200"/>
            </a:xfrm>
            <a:custGeom>
              <a:avLst/>
              <a:gdLst>
                <a:gd name="connsiteX0" fmla="*/ 0 w 1927860"/>
                <a:gd name="connsiteY0" fmla="*/ 457199 h 457199"/>
                <a:gd name="connsiteX1" fmla="*/ 201835 w 1927860"/>
                <a:gd name="connsiteY1" fmla="*/ 0 h 457199"/>
                <a:gd name="connsiteX2" fmla="*/ 1927860 w 1927860"/>
                <a:gd name="connsiteY2" fmla="*/ 0 h 457199"/>
                <a:gd name="connsiteX3" fmla="*/ 1726025 w 1927860"/>
                <a:gd name="connsiteY3" fmla="*/ 457199 h 457199"/>
                <a:gd name="connsiteX4" fmla="*/ 0 w 1927860"/>
                <a:gd name="connsiteY4" fmla="*/ 457199 h 457199"/>
                <a:gd name="connsiteX0" fmla="*/ 0 w 1726025"/>
                <a:gd name="connsiteY0" fmla="*/ 457199 h 457199"/>
                <a:gd name="connsiteX1" fmla="*/ 201835 w 1726025"/>
                <a:gd name="connsiteY1" fmla="*/ 0 h 457199"/>
                <a:gd name="connsiteX2" fmla="*/ 1700848 w 1726025"/>
                <a:gd name="connsiteY2" fmla="*/ 0 h 457199"/>
                <a:gd name="connsiteX3" fmla="*/ 1726025 w 1726025"/>
                <a:gd name="connsiteY3" fmla="*/ 457199 h 457199"/>
                <a:gd name="connsiteX4" fmla="*/ 0 w 1726025"/>
                <a:gd name="connsiteY4" fmla="*/ 457199 h 457199"/>
                <a:gd name="connsiteX0" fmla="*/ 0 w 1700848"/>
                <a:gd name="connsiteY0" fmla="*/ 457199 h 457199"/>
                <a:gd name="connsiteX1" fmla="*/ 201835 w 1700848"/>
                <a:gd name="connsiteY1" fmla="*/ 0 h 457199"/>
                <a:gd name="connsiteX2" fmla="*/ 1700848 w 1700848"/>
                <a:gd name="connsiteY2" fmla="*/ 0 h 457199"/>
                <a:gd name="connsiteX3" fmla="*/ 1697450 w 1700848"/>
                <a:gd name="connsiteY3" fmla="*/ 450849 h 457199"/>
                <a:gd name="connsiteX4" fmla="*/ 0 w 1700848"/>
                <a:gd name="connsiteY4" fmla="*/ 457199 h 457199"/>
                <a:gd name="connsiteX0" fmla="*/ 0 w 1700848"/>
                <a:gd name="connsiteY0" fmla="*/ 457199 h 460374"/>
                <a:gd name="connsiteX1" fmla="*/ 201835 w 1700848"/>
                <a:gd name="connsiteY1" fmla="*/ 0 h 460374"/>
                <a:gd name="connsiteX2" fmla="*/ 1700848 w 1700848"/>
                <a:gd name="connsiteY2" fmla="*/ 0 h 460374"/>
                <a:gd name="connsiteX3" fmla="*/ 1699037 w 1700848"/>
                <a:gd name="connsiteY3" fmla="*/ 460374 h 460374"/>
                <a:gd name="connsiteX4" fmla="*/ 0 w 1700848"/>
                <a:gd name="connsiteY4" fmla="*/ 457199 h 4603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0848" h="460374">
                  <a:moveTo>
                    <a:pt x="0" y="457199"/>
                  </a:moveTo>
                  <a:lnTo>
                    <a:pt x="201835" y="0"/>
                  </a:lnTo>
                  <a:lnTo>
                    <a:pt x="1700848" y="0"/>
                  </a:lnTo>
                  <a:cubicBezTo>
                    <a:pt x="1699715" y="150283"/>
                    <a:pt x="1700170" y="310091"/>
                    <a:pt x="1699037" y="460374"/>
                  </a:cubicBezTo>
                  <a:lnTo>
                    <a:pt x="0" y="457199"/>
                  </a:lnTo>
                  <a:close/>
                </a:path>
              </a:pathLst>
            </a:custGeom>
            <a:solidFill>
              <a:schemeClr val="tx2">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
          <p:nvSpPr>
            <p:cNvPr id="15" name="Parallelogram 13">
              <a:extLst>
                <a:ext uri="{FF2B5EF4-FFF2-40B4-BE49-F238E27FC236}">
                  <a16:creationId xmlns:a16="http://schemas.microsoft.com/office/drawing/2014/main" id="{A0C9F562-BCC8-4257-AC3C-9BFA2C4A8D39}"/>
                </a:ext>
              </a:extLst>
            </p:cNvPr>
            <p:cNvSpPr/>
            <p:nvPr userDrawn="1"/>
          </p:nvSpPr>
          <p:spPr bwMode="auto">
            <a:xfrm rot="10800000">
              <a:off x="-1587" y="1961500"/>
              <a:ext cx="2024540" cy="457199"/>
            </a:xfrm>
            <a:custGeom>
              <a:avLst/>
              <a:gdLst>
                <a:gd name="connsiteX0" fmla="*/ 0 w 1927860"/>
                <a:gd name="connsiteY0" fmla="*/ 457199 h 457199"/>
                <a:gd name="connsiteX1" fmla="*/ 201835 w 1927860"/>
                <a:gd name="connsiteY1" fmla="*/ 0 h 457199"/>
                <a:gd name="connsiteX2" fmla="*/ 1927860 w 1927860"/>
                <a:gd name="connsiteY2" fmla="*/ 0 h 457199"/>
                <a:gd name="connsiteX3" fmla="*/ 1726025 w 1927860"/>
                <a:gd name="connsiteY3" fmla="*/ 457199 h 457199"/>
                <a:gd name="connsiteX4" fmla="*/ 0 w 1927860"/>
                <a:gd name="connsiteY4" fmla="*/ 457199 h 457199"/>
                <a:gd name="connsiteX0" fmla="*/ 0 w 1726025"/>
                <a:gd name="connsiteY0" fmla="*/ 457199 h 457199"/>
                <a:gd name="connsiteX1" fmla="*/ 201835 w 1726025"/>
                <a:gd name="connsiteY1" fmla="*/ 0 h 457199"/>
                <a:gd name="connsiteX2" fmla="*/ 1700848 w 1726025"/>
                <a:gd name="connsiteY2" fmla="*/ 0 h 457199"/>
                <a:gd name="connsiteX3" fmla="*/ 1726025 w 1726025"/>
                <a:gd name="connsiteY3" fmla="*/ 457199 h 457199"/>
                <a:gd name="connsiteX4" fmla="*/ 0 w 1726025"/>
                <a:gd name="connsiteY4" fmla="*/ 457199 h 457199"/>
                <a:gd name="connsiteX0" fmla="*/ 0 w 1700848"/>
                <a:gd name="connsiteY0" fmla="*/ 457199 h 457199"/>
                <a:gd name="connsiteX1" fmla="*/ 201835 w 1700848"/>
                <a:gd name="connsiteY1" fmla="*/ 0 h 457199"/>
                <a:gd name="connsiteX2" fmla="*/ 1700848 w 1700848"/>
                <a:gd name="connsiteY2" fmla="*/ 0 h 457199"/>
                <a:gd name="connsiteX3" fmla="*/ 1697450 w 1700848"/>
                <a:gd name="connsiteY3" fmla="*/ 450849 h 457199"/>
                <a:gd name="connsiteX4" fmla="*/ 0 w 1700848"/>
                <a:gd name="connsiteY4" fmla="*/ 457199 h 457199"/>
                <a:gd name="connsiteX0" fmla="*/ 0 w 1700848"/>
                <a:gd name="connsiteY0" fmla="*/ 457199 h 460374"/>
                <a:gd name="connsiteX1" fmla="*/ 201835 w 1700848"/>
                <a:gd name="connsiteY1" fmla="*/ 0 h 460374"/>
                <a:gd name="connsiteX2" fmla="*/ 1700848 w 1700848"/>
                <a:gd name="connsiteY2" fmla="*/ 0 h 460374"/>
                <a:gd name="connsiteX3" fmla="*/ 1699037 w 1700848"/>
                <a:gd name="connsiteY3" fmla="*/ 460374 h 460374"/>
                <a:gd name="connsiteX4" fmla="*/ 0 w 1700848"/>
                <a:gd name="connsiteY4" fmla="*/ 457199 h 4603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0848" h="460374">
                  <a:moveTo>
                    <a:pt x="0" y="457199"/>
                  </a:moveTo>
                  <a:lnTo>
                    <a:pt x="201835" y="0"/>
                  </a:lnTo>
                  <a:lnTo>
                    <a:pt x="1700848" y="0"/>
                  </a:lnTo>
                  <a:cubicBezTo>
                    <a:pt x="1699715" y="150283"/>
                    <a:pt x="1700170" y="310091"/>
                    <a:pt x="1699037" y="460374"/>
                  </a:cubicBezTo>
                  <a:lnTo>
                    <a:pt x="0" y="457199"/>
                  </a:lnTo>
                  <a:close/>
                </a:path>
              </a:pathLst>
            </a:custGeom>
            <a:solidFill>
              <a:schemeClr val="tx2">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grpSp>
      <p:sp>
        <p:nvSpPr>
          <p:cNvPr id="4" name="Title 3"/>
          <p:cNvSpPr>
            <a:spLocks noGrp="1"/>
          </p:cNvSpPr>
          <p:nvPr>
            <p:ph type="title"/>
          </p:nvPr>
        </p:nvSpPr>
        <p:spPr>
          <a:xfrm>
            <a:off x="686153" y="2988650"/>
            <a:ext cx="7771694" cy="916678"/>
          </a:xfrm>
        </p:spPr>
        <p:txBody>
          <a:bodyPr/>
          <a:lstStyle/>
          <a:p>
            <a:r>
              <a:rPr lang="en-US"/>
              <a:t>Click to edit Master title style</a:t>
            </a:r>
          </a:p>
        </p:txBody>
      </p:sp>
      <p:sp>
        <p:nvSpPr>
          <p:cNvPr id="3" name="Subtitle 2"/>
          <p:cNvSpPr>
            <a:spLocks noGrp="1"/>
          </p:cNvSpPr>
          <p:nvPr>
            <p:ph type="subTitle" idx="1"/>
          </p:nvPr>
        </p:nvSpPr>
        <p:spPr>
          <a:xfrm>
            <a:off x="686153" y="4930611"/>
            <a:ext cx="7771694" cy="1045899"/>
          </a:xfrm>
        </p:spPr>
        <p:txBody>
          <a:bodyPr/>
          <a:lstStyle>
            <a:lvl1pPr marL="0" indent="0" algn="ctr">
              <a:buNone/>
              <a:defRPr>
                <a:solidFill>
                  <a:srgbClr val="8E56A0"/>
                </a:solidFill>
              </a:defRPr>
            </a:lvl1pPr>
            <a:lvl2pPr marL="424174" indent="0" algn="ctr">
              <a:buNone/>
              <a:defRPr>
                <a:solidFill>
                  <a:schemeClr val="tx1">
                    <a:tint val="75000"/>
                  </a:schemeClr>
                </a:solidFill>
              </a:defRPr>
            </a:lvl2pPr>
            <a:lvl3pPr marL="848349" indent="0" algn="ctr">
              <a:buNone/>
              <a:defRPr>
                <a:solidFill>
                  <a:schemeClr val="tx1">
                    <a:tint val="75000"/>
                  </a:schemeClr>
                </a:solidFill>
              </a:defRPr>
            </a:lvl3pPr>
            <a:lvl4pPr marL="1272522" indent="0" algn="ctr">
              <a:buNone/>
              <a:defRPr>
                <a:solidFill>
                  <a:schemeClr val="tx1">
                    <a:tint val="75000"/>
                  </a:schemeClr>
                </a:solidFill>
              </a:defRPr>
            </a:lvl4pPr>
            <a:lvl5pPr marL="1696698" indent="0" algn="ctr">
              <a:buNone/>
              <a:defRPr>
                <a:solidFill>
                  <a:schemeClr val="tx1">
                    <a:tint val="75000"/>
                  </a:schemeClr>
                </a:solidFill>
              </a:defRPr>
            </a:lvl5pPr>
            <a:lvl6pPr marL="2120872" indent="0" algn="ctr">
              <a:buNone/>
              <a:defRPr>
                <a:solidFill>
                  <a:schemeClr val="tx1">
                    <a:tint val="75000"/>
                  </a:schemeClr>
                </a:solidFill>
              </a:defRPr>
            </a:lvl6pPr>
            <a:lvl7pPr marL="2545048" indent="0" algn="ctr">
              <a:buNone/>
              <a:defRPr>
                <a:solidFill>
                  <a:schemeClr val="tx1">
                    <a:tint val="75000"/>
                  </a:schemeClr>
                </a:solidFill>
              </a:defRPr>
            </a:lvl7pPr>
            <a:lvl8pPr marL="2969221" indent="0" algn="ctr">
              <a:buNone/>
              <a:defRPr>
                <a:solidFill>
                  <a:schemeClr val="tx1">
                    <a:tint val="75000"/>
                  </a:schemeClr>
                </a:solidFill>
              </a:defRPr>
            </a:lvl8pPr>
            <a:lvl9pPr marL="3393396" indent="0" algn="ctr">
              <a:buNone/>
              <a:defRPr>
                <a:solidFill>
                  <a:schemeClr val="tx1">
                    <a:tint val="75000"/>
                  </a:schemeClr>
                </a:solidFill>
              </a:defRPr>
            </a:lvl9pPr>
          </a:lstStyle>
          <a:p>
            <a:r>
              <a:rPr lang="en-US" dirty="0"/>
              <a:t>Click to edit Master subtitle style</a:t>
            </a:r>
          </a:p>
        </p:txBody>
      </p:sp>
      <p:sp>
        <p:nvSpPr>
          <p:cNvPr id="6" name="Rectangle 5">
            <a:extLst>
              <a:ext uri="{FF2B5EF4-FFF2-40B4-BE49-F238E27FC236}">
                <a16:creationId xmlns:a16="http://schemas.microsoft.com/office/drawing/2014/main" id="{BE0D1461-1A12-4126-B392-639A50E43A43}"/>
              </a:ext>
            </a:extLst>
          </p:cNvPr>
          <p:cNvSpPr/>
          <p:nvPr userDrawn="1"/>
        </p:nvSpPr>
        <p:spPr>
          <a:xfrm>
            <a:off x="0" y="-18345"/>
            <a:ext cx="9144000" cy="16867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EF034D2D-8F52-4E7C-8E73-308EF3E779A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321711" y="542808"/>
            <a:ext cx="4500579" cy="1078517"/>
          </a:xfrm>
          <a:prstGeom prst="rect">
            <a:avLst/>
          </a:prstGeom>
        </p:spPr>
      </p:pic>
      <p:sp>
        <p:nvSpPr>
          <p:cNvPr id="11" name="Parallelogram 13">
            <a:extLst>
              <a:ext uri="{FF2B5EF4-FFF2-40B4-BE49-F238E27FC236}">
                <a16:creationId xmlns:a16="http://schemas.microsoft.com/office/drawing/2014/main" id="{D86E424D-BFD3-4E17-AB38-AA6B27E913D0}"/>
              </a:ext>
            </a:extLst>
          </p:cNvPr>
          <p:cNvSpPr/>
          <p:nvPr userDrawn="1"/>
        </p:nvSpPr>
        <p:spPr bwMode="auto">
          <a:xfrm>
            <a:off x="5486400" y="6160483"/>
            <a:ext cx="2667000" cy="621317"/>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Tree>
    <p:extLst>
      <p:ext uri="{BB962C8B-B14F-4D97-AF65-F5344CB8AC3E}">
        <p14:creationId xmlns:p14="http://schemas.microsoft.com/office/powerpoint/2010/main" val="202727478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idx="1"/>
          </p:nvPr>
        </p:nvSpPr>
        <p:spPr/>
        <p:txBody>
          <a:bodyPr>
            <a:normAutofit/>
          </a:bodyPr>
          <a:lstStyle>
            <a:lvl1pPr>
              <a:buClr>
                <a:srgbClr val="A356A0"/>
              </a:buClr>
              <a:defRPr sz="2000">
                <a:solidFill>
                  <a:srgbClr val="333333"/>
                </a:solidFill>
              </a:defRPr>
            </a:lvl1pPr>
            <a:lvl2pPr>
              <a:buClr>
                <a:srgbClr val="A356A0"/>
              </a:buClr>
              <a:defRPr sz="1600">
                <a:solidFill>
                  <a:srgbClr val="333333"/>
                </a:solidFill>
              </a:defRPr>
            </a:lvl2pPr>
            <a:lvl3pPr>
              <a:buClr>
                <a:srgbClr val="A356A0"/>
              </a:buClr>
              <a:defRPr sz="1600">
                <a:solidFill>
                  <a:srgbClr val="333333"/>
                </a:solidFill>
              </a:defRPr>
            </a:lvl3pPr>
            <a:lvl4pPr>
              <a:buClr>
                <a:srgbClr val="A356A0"/>
              </a:buClr>
              <a:defRPr sz="1600">
                <a:solidFill>
                  <a:srgbClr val="333333"/>
                </a:solidFill>
              </a:defRPr>
            </a:lvl4pPr>
            <a:lvl5pPr>
              <a:buClr>
                <a:srgbClr val="A356A0"/>
              </a:buClr>
              <a:defRPr sz="1600">
                <a:solidFill>
                  <a:srgbClr val="33333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38158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userDrawn="1"/>
        </p:nvSpPr>
        <p:spPr>
          <a:xfrm>
            <a:off x="0" y="1447800"/>
            <a:ext cx="9144000" cy="3048000"/>
          </a:xfrm>
          <a:prstGeom prst="rect">
            <a:avLst/>
          </a:prstGeom>
          <a:solidFill>
            <a:srgbClr val="54B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1752600"/>
            <a:ext cx="7772400" cy="1362075"/>
          </a:xfrm>
        </p:spPr>
        <p:txBody>
          <a:bodyPr anchor="t"/>
          <a:lstStyle>
            <a:lvl1pPr algn="l">
              <a:defRPr sz="3700" b="1" cap="all"/>
            </a:lvl1pPr>
          </a:lstStyle>
          <a:p>
            <a:r>
              <a:rPr lang="en-US" dirty="0"/>
              <a:t>Click to edit Master title style</a:t>
            </a:r>
          </a:p>
        </p:txBody>
      </p:sp>
    </p:spTree>
    <p:extLst>
      <p:ext uri="{BB962C8B-B14F-4D97-AF65-F5344CB8AC3E}">
        <p14:creationId xmlns:p14="http://schemas.microsoft.com/office/powerpoint/2010/main" val="7217018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marL="457200" indent="-457200">
              <a:buClr>
                <a:srgbClr val="A356A0"/>
              </a:buClr>
              <a:buFont typeface="Arial" panose="020B0604020202020204" pitchFamily="34" charset="0"/>
              <a:buChar char="•"/>
              <a:defRPr sz="2000">
                <a:solidFill>
                  <a:srgbClr val="333333"/>
                </a:solidFill>
              </a:defRPr>
            </a:lvl1pPr>
            <a:lvl2pPr>
              <a:buClr>
                <a:srgbClr val="A356A0"/>
              </a:buClr>
              <a:defRPr sz="1600">
                <a:solidFill>
                  <a:srgbClr val="333333"/>
                </a:solidFill>
              </a:defRPr>
            </a:lvl2pPr>
            <a:lvl3pPr>
              <a:buClr>
                <a:srgbClr val="A356A0"/>
              </a:buClr>
              <a:defRPr sz="1600">
                <a:solidFill>
                  <a:srgbClr val="333333"/>
                </a:solidFill>
              </a:defRPr>
            </a:lvl3pPr>
            <a:lvl4pPr>
              <a:buClr>
                <a:srgbClr val="A356A0"/>
              </a:buClr>
              <a:defRPr sz="1600">
                <a:solidFill>
                  <a:srgbClr val="333333"/>
                </a:solidFill>
              </a:defRPr>
            </a:lvl4pPr>
            <a:lvl5pPr>
              <a:buClr>
                <a:srgbClr val="A356A0"/>
              </a:buClr>
              <a:defRPr sz="1600">
                <a:solidFill>
                  <a:srgbClr val="333333"/>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4525963"/>
          </a:xfrm>
        </p:spPr>
        <p:txBody>
          <a:bodyPr/>
          <a:lstStyle>
            <a:lvl1pPr>
              <a:defRPr sz="20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7804628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4"/>
            <a:ext cx="4040187" cy="639762"/>
          </a:xfrm>
        </p:spPr>
        <p:txBody>
          <a:bodyPr anchor="b">
            <a:normAutofit/>
          </a:bodyPr>
          <a:lstStyle>
            <a:lvl1pPr marL="0" indent="0">
              <a:buNone/>
              <a:defRPr sz="20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dirty="0"/>
              <a:t>Click to edit Master text styles</a:t>
            </a:r>
          </a:p>
        </p:txBody>
      </p:sp>
      <p:sp>
        <p:nvSpPr>
          <p:cNvPr id="4" name="Content Placeholder 3"/>
          <p:cNvSpPr>
            <a:spLocks noGrp="1"/>
          </p:cNvSpPr>
          <p:nvPr>
            <p:ph sz="half" idx="2"/>
          </p:nvPr>
        </p:nvSpPr>
        <p:spPr>
          <a:xfrm>
            <a:off x="457202" y="2174876"/>
            <a:ext cx="4040187" cy="3951288"/>
          </a:xfrm>
        </p:spPr>
        <p:txBody>
          <a:bodyPr/>
          <a:lstStyle>
            <a:lvl1pPr>
              <a:defRPr sz="2000"/>
            </a:lvl1pPr>
            <a:lvl2pPr>
              <a:defRPr sz="1600"/>
            </a:lvl2pPr>
            <a:lvl3pPr>
              <a:defRPr sz="1600"/>
            </a:lvl3pPr>
            <a:lvl4pPr>
              <a:defRPr sz="1600"/>
            </a:lvl4pPr>
            <a:lvl5pPr>
              <a:defRPr sz="16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1535114"/>
            <a:ext cx="4041776" cy="639762"/>
          </a:xfrm>
        </p:spPr>
        <p:txBody>
          <a:bodyPr anchor="b">
            <a:normAutofit/>
          </a:bodyPr>
          <a:lstStyle>
            <a:lvl1pPr marL="0" indent="0">
              <a:buNone/>
              <a:defRPr sz="20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dirty="0"/>
              <a:t>Click to edit Master text styles</a:t>
            </a:r>
          </a:p>
        </p:txBody>
      </p:sp>
      <p:sp>
        <p:nvSpPr>
          <p:cNvPr id="6" name="Content Placeholder 5"/>
          <p:cNvSpPr>
            <a:spLocks noGrp="1"/>
          </p:cNvSpPr>
          <p:nvPr>
            <p:ph sz="quarter" idx="4"/>
          </p:nvPr>
        </p:nvSpPr>
        <p:spPr>
          <a:xfrm>
            <a:off x="4645026" y="2174876"/>
            <a:ext cx="4041776" cy="3951288"/>
          </a:xfrm>
        </p:spPr>
        <p:txBody>
          <a:bodyPr/>
          <a:lstStyle>
            <a:lvl1pPr>
              <a:defRPr sz="2000"/>
            </a:lvl1pPr>
            <a:lvl2pPr>
              <a:defRPr sz="1600"/>
            </a:lvl2pPr>
            <a:lvl3pPr>
              <a:defRPr sz="1600"/>
            </a:lvl3pPr>
            <a:lvl4pPr>
              <a:defRPr sz="1600"/>
            </a:lvl4pPr>
            <a:lvl5pPr>
              <a:defRPr sz="16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708136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015237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280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9"/>
        <p:cNvGrpSpPr/>
        <p:nvPr/>
      </p:nvGrpSpPr>
      <p:grpSpPr>
        <a:xfrm>
          <a:off x="0" y="0"/>
          <a:ext cx="0" cy="0"/>
          <a:chOff x="0" y="0"/>
          <a:chExt cx="0" cy="0"/>
        </a:xfrm>
      </p:grpSpPr>
    </p:spTree>
    <p:extLst>
      <p:ext uri="{BB962C8B-B14F-4D97-AF65-F5344CB8AC3E}">
        <p14:creationId xmlns:p14="http://schemas.microsoft.com/office/powerpoint/2010/main" val="180276080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3" y="1676400"/>
            <a:ext cx="5111750" cy="4449768"/>
          </a:xfrm>
        </p:spPr>
        <p:txBody>
          <a:bodyPr/>
          <a:lstStyle>
            <a:lvl1pPr>
              <a:defRPr sz="2000"/>
            </a:lvl1pPr>
            <a:lvl2pPr>
              <a:defRPr sz="1600"/>
            </a:lvl2pPr>
            <a:lvl3pPr>
              <a:defRPr sz="1600"/>
            </a:lvl3pPr>
            <a:lvl4pPr>
              <a:defRPr sz="1600"/>
            </a:lvl4pPr>
            <a:lvl5pPr>
              <a:defRPr sz="1600"/>
            </a:lvl5pPr>
            <a:lvl6pPr>
              <a:defRPr sz="1900"/>
            </a:lvl6pPr>
            <a:lvl7pPr>
              <a:defRPr sz="1900"/>
            </a:lvl7pPr>
            <a:lvl8pPr>
              <a:defRPr sz="1900"/>
            </a:lvl8pPr>
            <a:lvl9pPr>
              <a:defRPr sz="19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435105"/>
            <a:ext cx="3008313" cy="4691063"/>
          </a:xfrm>
        </p:spPr>
        <p:txBody>
          <a:bodyPr>
            <a:normAutofit/>
          </a:bodyPr>
          <a:lstStyle>
            <a:lvl1pPr marL="0" indent="0">
              <a:buNone/>
              <a:defRPr sz="16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dirty="0"/>
              <a:t>Click to edit Master text styles</a:t>
            </a:r>
          </a:p>
        </p:txBody>
      </p:sp>
    </p:spTree>
    <p:extLst>
      <p:ext uri="{BB962C8B-B14F-4D97-AF65-F5344CB8AC3E}">
        <p14:creationId xmlns:p14="http://schemas.microsoft.com/office/powerpoint/2010/main" val="367190055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2"/>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7" y="612775"/>
            <a:ext cx="5486400" cy="4114800"/>
          </a:xfrm>
        </p:spPr>
        <p:txBody>
          <a:bodyPr rtlCol="0">
            <a:normAutofit/>
          </a:bodyPr>
          <a:lstStyle>
            <a:lvl1pPr marL="0" indent="0">
              <a:buNone/>
              <a:defRPr sz="3000"/>
            </a:lvl1pPr>
            <a:lvl2pPr marL="424174" indent="0">
              <a:buNone/>
              <a:defRPr sz="2600"/>
            </a:lvl2pPr>
            <a:lvl3pPr marL="848349" indent="0">
              <a:buNone/>
              <a:defRPr sz="2200"/>
            </a:lvl3pPr>
            <a:lvl4pPr marL="1272522" indent="0">
              <a:buNone/>
              <a:defRPr sz="1900"/>
            </a:lvl4pPr>
            <a:lvl5pPr marL="1696698" indent="0">
              <a:buNone/>
              <a:defRPr sz="1900"/>
            </a:lvl5pPr>
            <a:lvl6pPr marL="2120872" indent="0">
              <a:buNone/>
              <a:defRPr sz="1900"/>
            </a:lvl6pPr>
            <a:lvl7pPr marL="2545048" indent="0">
              <a:buNone/>
              <a:defRPr sz="1900"/>
            </a:lvl7pPr>
            <a:lvl8pPr marL="2969221" indent="0">
              <a:buNone/>
              <a:defRPr sz="1900"/>
            </a:lvl8pPr>
            <a:lvl9pPr marL="3393396" indent="0">
              <a:buNone/>
              <a:defRPr sz="1900"/>
            </a:lvl9pPr>
          </a:lstStyle>
          <a:p>
            <a:pPr lvl="0"/>
            <a:endParaRPr lang="en-US" noProof="0"/>
          </a:p>
        </p:txBody>
      </p:sp>
      <p:sp>
        <p:nvSpPr>
          <p:cNvPr id="4" name="Text Placeholder 3"/>
          <p:cNvSpPr>
            <a:spLocks noGrp="1"/>
          </p:cNvSpPr>
          <p:nvPr>
            <p:ph type="body" sz="half" idx="2"/>
          </p:nvPr>
        </p:nvSpPr>
        <p:spPr>
          <a:xfrm>
            <a:off x="1792287" y="5367341"/>
            <a:ext cx="5486400" cy="8048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a:t>Click to edit Master text styles</a:t>
            </a:r>
          </a:p>
        </p:txBody>
      </p:sp>
    </p:spTree>
    <p:extLst>
      <p:ext uri="{BB962C8B-B14F-4D97-AF65-F5344CB8AC3E}">
        <p14:creationId xmlns:p14="http://schemas.microsoft.com/office/powerpoint/2010/main" val="411123848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6154157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3"/>
            <a:ext cx="6019800" cy="5851525"/>
          </a:xfrm>
        </p:spPr>
        <p:txBody>
          <a:bodyPr vert="eaVert"/>
          <a:lstStyle>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205590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FFFFF"/>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6E5D9CC-F576-45FA-B054-8442DD7C26BF}"/>
              </a:ext>
            </a:extLst>
          </p:cNvPr>
          <p:cNvGrpSpPr/>
          <p:nvPr userDrawn="1"/>
        </p:nvGrpSpPr>
        <p:grpSpPr>
          <a:xfrm>
            <a:off x="-1587" y="1961500"/>
            <a:ext cx="9147174" cy="2857089"/>
            <a:chOff x="-1587" y="1961500"/>
            <a:chExt cx="9147174" cy="2857089"/>
          </a:xfrm>
        </p:grpSpPr>
        <p:sp>
          <p:nvSpPr>
            <p:cNvPr id="9" name="Rectangle 8">
              <a:extLst>
                <a:ext uri="{FF2B5EF4-FFF2-40B4-BE49-F238E27FC236}">
                  <a16:creationId xmlns:a16="http://schemas.microsoft.com/office/drawing/2014/main" id="{CDC3FF94-D495-44BF-99BD-2EA7CDAD37F8}"/>
                </a:ext>
              </a:extLst>
            </p:cNvPr>
            <p:cNvSpPr/>
            <p:nvPr userDrawn="1"/>
          </p:nvSpPr>
          <p:spPr bwMode="auto">
            <a:xfrm>
              <a:off x="0" y="4361389"/>
              <a:ext cx="9144000" cy="457200"/>
            </a:xfrm>
            <a:prstGeom prst="rect">
              <a:avLst/>
            </a:prstGeom>
            <a:solidFill>
              <a:schemeClr val="tx2">
                <a:lumMod val="20000"/>
                <a:lumOff val="8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
          <p:nvSpPr>
            <p:cNvPr id="8" name="Rectangle 7"/>
            <p:cNvSpPr/>
            <p:nvPr userDrawn="1"/>
          </p:nvSpPr>
          <p:spPr bwMode="auto">
            <a:xfrm>
              <a:off x="0" y="2227789"/>
              <a:ext cx="9144000" cy="2438400"/>
            </a:xfrm>
            <a:prstGeom prst="rect">
              <a:avLst/>
            </a:prstGeom>
            <a:solidFill>
              <a:srgbClr val="6188C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
          <p:nvSpPr>
            <p:cNvPr id="10" name="Rectangle 9">
              <a:extLst>
                <a:ext uri="{FF2B5EF4-FFF2-40B4-BE49-F238E27FC236}">
                  <a16:creationId xmlns:a16="http://schemas.microsoft.com/office/drawing/2014/main" id="{01EC0926-B42F-4911-BA45-ED471279F315}"/>
                </a:ext>
              </a:extLst>
            </p:cNvPr>
            <p:cNvSpPr/>
            <p:nvPr userDrawn="1"/>
          </p:nvSpPr>
          <p:spPr bwMode="auto">
            <a:xfrm>
              <a:off x="-1587" y="2119629"/>
              <a:ext cx="9144000" cy="118010"/>
            </a:xfrm>
            <a:prstGeom prst="rect">
              <a:avLst/>
            </a:prstGeom>
            <a:solidFill>
              <a:schemeClr val="tx2">
                <a:lumMod val="40000"/>
                <a:lumOff val="6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
          <p:nvSpPr>
            <p:cNvPr id="14" name="Parallelogram 13">
              <a:extLst>
                <a:ext uri="{FF2B5EF4-FFF2-40B4-BE49-F238E27FC236}">
                  <a16:creationId xmlns:a16="http://schemas.microsoft.com/office/drawing/2014/main" id="{1B014B3D-230C-4DF5-999C-AE7556C1463B}"/>
                </a:ext>
              </a:extLst>
            </p:cNvPr>
            <p:cNvSpPr/>
            <p:nvPr userDrawn="1"/>
          </p:nvSpPr>
          <p:spPr bwMode="auto">
            <a:xfrm>
              <a:off x="7444739" y="4361389"/>
              <a:ext cx="1700848" cy="457200"/>
            </a:xfrm>
            <a:custGeom>
              <a:avLst/>
              <a:gdLst>
                <a:gd name="connsiteX0" fmla="*/ 0 w 1927860"/>
                <a:gd name="connsiteY0" fmla="*/ 457199 h 457199"/>
                <a:gd name="connsiteX1" fmla="*/ 201835 w 1927860"/>
                <a:gd name="connsiteY1" fmla="*/ 0 h 457199"/>
                <a:gd name="connsiteX2" fmla="*/ 1927860 w 1927860"/>
                <a:gd name="connsiteY2" fmla="*/ 0 h 457199"/>
                <a:gd name="connsiteX3" fmla="*/ 1726025 w 1927860"/>
                <a:gd name="connsiteY3" fmla="*/ 457199 h 457199"/>
                <a:gd name="connsiteX4" fmla="*/ 0 w 1927860"/>
                <a:gd name="connsiteY4" fmla="*/ 457199 h 457199"/>
                <a:gd name="connsiteX0" fmla="*/ 0 w 1726025"/>
                <a:gd name="connsiteY0" fmla="*/ 457199 h 457199"/>
                <a:gd name="connsiteX1" fmla="*/ 201835 w 1726025"/>
                <a:gd name="connsiteY1" fmla="*/ 0 h 457199"/>
                <a:gd name="connsiteX2" fmla="*/ 1700848 w 1726025"/>
                <a:gd name="connsiteY2" fmla="*/ 0 h 457199"/>
                <a:gd name="connsiteX3" fmla="*/ 1726025 w 1726025"/>
                <a:gd name="connsiteY3" fmla="*/ 457199 h 457199"/>
                <a:gd name="connsiteX4" fmla="*/ 0 w 1726025"/>
                <a:gd name="connsiteY4" fmla="*/ 457199 h 457199"/>
                <a:gd name="connsiteX0" fmla="*/ 0 w 1700848"/>
                <a:gd name="connsiteY0" fmla="*/ 457199 h 457199"/>
                <a:gd name="connsiteX1" fmla="*/ 201835 w 1700848"/>
                <a:gd name="connsiteY1" fmla="*/ 0 h 457199"/>
                <a:gd name="connsiteX2" fmla="*/ 1700848 w 1700848"/>
                <a:gd name="connsiteY2" fmla="*/ 0 h 457199"/>
                <a:gd name="connsiteX3" fmla="*/ 1697450 w 1700848"/>
                <a:gd name="connsiteY3" fmla="*/ 450849 h 457199"/>
                <a:gd name="connsiteX4" fmla="*/ 0 w 1700848"/>
                <a:gd name="connsiteY4" fmla="*/ 457199 h 457199"/>
                <a:gd name="connsiteX0" fmla="*/ 0 w 1700848"/>
                <a:gd name="connsiteY0" fmla="*/ 457199 h 460374"/>
                <a:gd name="connsiteX1" fmla="*/ 201835 w 1700848"/>
                <a:gd name="connsiteY1" fmla="*/ 0 h 460374"/>
                <a:gd name="connsiteX2" fmla="*/ 1700848 w 1700848"/>
                <a:gd name="connsiteY2" fmla="*/ 0 h 460374"/>
                <a:gd name="connsiteX3" fmla="*/ 1699037 w 1700848"/>
                <a:gd name="connsiteY3" fmla="*/ 460374 h 460374"/>
                <a:gd name="connsiteX4" fmla="*/ 0 w 1700848"/>
                <a:gd name="connsiteY4" fmla="*/ 457199 h 4603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0848" h="460374">
                  <a:moveTo>
                    <a:pt x="0" y="457199"/>
                  </a:moveTo>
                  <a:lnTo>
                    <a:pt x="201835" y="0"/>
                  </a:lnTo>
                  <a:lnTo>
                    <a:pt x="1700848" y="0"/>
                  </a:lnTo>
                  <a:cubicBezTo>
                    <a:pt x="1699715" y="150283"/>
                    <a:pt x="1700170" y="310091"/>
                    <a:pt x="1699037" y="460374"/>
                  </a:cubicBezTo>
                  <a:lnTo>
                    <a:pt x="0" y="457199"/>
                  </a:lnTo>
                  <a:close/>
                </a:path>
              </a:pathLst>
            </a:custGeom>
            <a:solidFill>
              <a:schemeClr val="tx2">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
          <p:nvSpPr>
            <p:cNvPr id="15" name="Parallelogram 13">
              <a:extLst>
                <a:ext uri="{FF2B5EF4-FFF2-40B4-BE49-F238E27FC236}">
                  <a16:creationId xmlns:a16="http://schemas.microsoft.com/office/drawing/2014/main" id="{A0C9F562-BCC8-4257-AC3C-9BFA2C4A8D39}"/>
                </a:ext>
              </a:extLst>
            </p:cNvPr>
            <p:cNvSpPr/>
            <p:nvPr userDrawn="1"/>
          </p:nvSpPr>
          <p:spPr bwMode="auto">
            <a:xfrm rot="10800000">
              <a:off x="-1587" y="1961500"/>
              <a:ext cx="2024540" cy="457199"/>
            </a:xfrm>
            <a:custGeom>
              <a:avLst/>
              <a:gdLst>
                <a:gd name="connsiteX0" fmla="*/ 0 w 1927860"/>
                <a:gd name="connsiteY0" fmla="*/ 457199 h 457199"/>
                <a:gd name="connsiteX1" fmla="*/ 201835 w 1927860"/>
                <a:gd name="connsiteY1" fmla="*/ 0 h 457199"/>
                <a:gd name="connsiteX2" fmla="*/ 1927860 w 1927860"/>
                <a:gd name="connsiteY2" fmla="*/ 0 h 457199"/>
                <a:gd name="connsiteX3" fmla="*/ 1726025 w 1927860"/>
                <a:gd name="connsiteY3" fmla="*/ 457199 h 457199"/>
                <a:gd name="connsiteX4" fmla="*/ 0 w 1927860"/>
                <a:gd name="connsiteY4" fmla="*/ 457199 h 457199"/>
                <a:gd name="connsiteX0" fmla="*/ 0 w 1726025"/>
                <a:gd name="connsiteY0" fmla="*/ 457199 h 457199"/>
                <a:gd name="connsiteX1" fmla="*/ 201835 w 1726025"/>
                <a:gd name="connsiteY1" fmla="*/ 0 h 457199"/>
                <a:gd name="connsiteX2" fmla="*/ 1700848 w 1726025"/>
                <a:gd name="connsiteY2" fmla="*/ 0 h 457199"/>
                <a:gd name="connsiteX3" fmla="*/ 1726025 w 1726025"/>
                <a:gd name="connsiteY3" fmla="*/ 457199 h 457199"/>
                <a:gd name="connsiteX4" fmla="*/ 0 w 1726025"/>
                <a:gd name="connsiteY4" fmla="*/ 457199 h 457199"/>
                <a:gd name="connsiteX0" fmla="*/ 0 w 1700848"/>
                <a:gd name="connsiteY0" fmla="*/ 457199 h 457199"/>
                <a:gd name="connsiteX1" fmla="*/ 201835 w 1700848"/>
                <a:gd name="connsiteY1" fmla="*/ 0 h 457199"/>
                <a:gd name="connsiteX2" fmla="*/ 1700848 w 1700848"/>
                <a:gd name="connsiteY2" fmla="*/ 0 h 457199"/>
                <a:gd name="connsiteX3" fmla="*/ 1697450 w 1700848"/>
                <a:gd name="connsiteY3" fmla="*/ 450849 h 457199"/>
                <a:gd name="connsiteX4" fmla="*/ 0 w 1700848"/>
                <a:gd name="connsiteY4" fmla="*/ 457199 h 457199"/>
                <a:gd name="connsiteX0" fmla="*/ 0 w 1700848"/>
                <a:gd name="connsiteY0" fmla="*/ 457199 h 460374"/>
                <a:gd name="connsiteX1" fmla="*/ 201835 w 1700848"/>
                <a:gd name="connsiteY1" fmla="*/ 0 h 460374"/>
                <a:gd name="connsiteX2" fmla="*/ 1700848 w 1700848"/>
                <a:gd name="connsiteY2" fmla="*/ 0 h 460374"/>
                <a:gd name="connsiteX3" fmla="*/ 1699037 w 1700848"/>
                <a:gd name="connsiteY3" fmla="*/ 460374 h 460374"/>
                <a:gd name="connsiteX4" fmla="*/ 0 w 1700848"/>
                <a:gd name="connsiteY4" fmla="*/ 457199 h 4603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0848" h="460374">
                  <a:moveTo>
                    <a:pt x="0" y="457199"/>
                  </a:moveTo>
                  <a:lnTo>
                    <a:pt x="201835" y="0"/>
                  </a:lnTo>
                  <a:lnTo>
                    <a:pt x="1700848" y="0"/>
                  </a:lnTo>
                  <a:cubicBezTo>
                    <a:pt x="1699715" y="150283"/>
                    <a:pt x="1700170" y="310091"/>
                    <a:pt x="1699037" y="460374"/>
                  </a:cubicBezTo>
                  <a:lnTo>
                    <a:pt x="0" y="457199"/>
                  </a:lnTo>
                  <a:close/>
                </a:path>
              </a:pathLst>
            </a:custGeom>
            <a:solidFill>
              <a:schemeClr val="tx2">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grpSp>
      <p:sp>
        <p:nvSpPr>
          <p:cNvPr id="4" name="Title 3"/>
          <p:cNvSpPr>
            <a:spLocks noGrp="1"/>
          </p:cNvSpPr>
          <p:nvPr>
            <p:ph type="title"/>
          </p:nvPr>
        </p:nvSpPr>
        <p:spPr>
          <a:xfrm>
            <a:off x="686153" y="2988650"/>
            <a:ext cx="7771694" cy="916678"/>
          </a:xfrm>
        </p:spPr>
        <p:txBody>
          <a:bodyPr/>
          <a:lstStyle/>
          <a:p>
            <a:r>
              <a:rPr lang="en-US"/>
              <a:t>Click to edit Master title style</a:t>
            </a:r>
          </a:p>
        </p:txBody>
      </p:sp>
      <p:sp>
        <p:nvSpPr>
          <p:cNvPr id="3" name="Subtitle 2"/>
          <p:cNvSpPr>
            <a:spLocks noGrp="1"/>
          </p:cNvSpPr>
          <p:nvPr>
            <p:ph type="subTitle" idx="1"/>
          </p:nvPr>
        </p:nvSpPr>
        <p:spPr>
          <a:xfrm>
            <a:off x="686153" y="4930611"/>
            <a:ext cx="7771694" cy="1045899"/>
          </a:xfrm>
        </p:spPr>
        <p:txBody>
          <a:bodyPr/>
          <a:lstStyle>
            <a:lvl1pPr marL="0" indent="0" algn="ctr">
              <a:buNone/>
              <a:defRPr>
                <a:solidFill>
                  <a:srgbClr val="8E56A0"/>
                </a:solidFill>
              </a:defRPr>
            </a:lvl1pPr>
            <a:lvl2pPr marL="424174" indent="0" algn="ctr">
              <a:buNone/>
              <a:defRPr>
                <a:solidFill>
                  <a:schemeClr val="tx1">
                    <a:tint val="75000"/>
                  </a:schemeClr>
                </a:solidFill>
              </a:defRPr>
            </a:lvl2pPr>
            <a:lvl3pPr marL="848349" indent="0" algn="ctr">
              <a:buNone/>
              <a:defRPr>
                <a:solidFill>
                  <a:schemeClr val="tx1">
                    <a:tint val="75000"/>
                  </a:schemeClr>
                </a:solidFill>
              </a:defRPr>
            </a:lvl3pPr>
            <a:lvl4pPr marL="1272522" indent="0" algn="ctr">
              <a:buNone/>
              <a:defRPr>
                <a:solidFill>
                  <a:schemeClr val="tx1">
                    <a:tint val="75000"/>
                  </a:schemeClr>
                </a:solidFill>
              </a:defRPr>
            </a:lvl4pPr>
            <a:lvl5pPr marL="1696698" indent="0" algn="ctr">
              <a:buNone/>
              <a:defRPr>
                <a:solidFill>
                  <a:schemeClr val="tx1">
                    <a:tint val="75000"/>
                  </a:schemeClr>
                </a:solidFill>
              </a:defRPr>
            </a:lvl5pPr>
            <a:lvl6pPr marL="2120872" indent="0" algn="ctr">
              <a:buNone/>
              <a:defRPr>
                <a:solidFill>
                  <a:schemeClr val="tx1">
                    <a:tint val="75000"/>
                  </a:schemeClr>
                </a:solidFill>
              </a:defRPr>
            </a:lvl6pPr>
            <a:lvl7pPr marL="2545048" indent="0" algn="ctr">
              <a:buNone/>
              <a:defRPr>
                <a:solidFill>
                  <a:schemeClr val="tx1">
                    <a:tint val="75000"/>
                  </a:schemeClr>
                </a:solidFill>
              </a:defRPr>
            </a:lvl7pPr>
            <a:lvl8pPr marL="2969221" indent="0" algn="ctr">
              <a:buNone/>
              <a:defRPr>
                <a:solidFill>
                  <a:schemeClr val="tx1">
                    <a:tint val="75000"/>
                  </a:schemeClr>
                </a:solidFill>
              </a:defRPr>
            </a:lvl8pPr>
            <a:lvl9pPr marL="3393396" indent="0" algn="ctr">
              <a:buNone/>
              <a:defRPr>
                <a:solidFill>
                  <a:schemeClr val="tx1">
                    <a:tint val="75000"/>
                  </a:schemeClr>
                </a:solidFill>
              </a:defRPr>
            </a:lvl9pPr>
          </a:lstStyle>
          <a:p>
            <a:r>
              <a:rPr lang="en-US" dirty="0"/>
              <a:t>Click to edit Master subtitle style</a:t>
            </a:r>
          </a:p>
        </p:txBody>
      </p:sp>
      <p:sp>
        <p:nvSpPr>
          <p:cNvPr id="6" name="Rectangle 5">
            <a:extLst>
              <a:ext uri="{FF2B5EF4-FFF2-40B4-BE49-F238E27FC236}">
                <a16:creationId xmlns:a16="http://schemas.microsoft.com/office/drawing/2014/main" id="{BE0D1461-1A12-4126-B392-639A50E43A43}"/>
              </a:ext>
            </a:extLst>
          </p:cNvPr>
          <p:cNvSpPr/>
          <p:nvPr userDrawn="1"/>
        </p:nvSpPr>
        <p:spPr>
          <a:xfrm>
            <a:off x="0" y="-18345"/>
            <a:ext cx="9144000" cy="16867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EF034D2D-8F52-4E7C-8E73-308EF3E779AF}"/>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321711" y="542808"/>
            <a:ext cx="4500579" cy="1078517"/>
          </a:xfrm>
          <a:prstGeom prst="rect">
            <a:avLst/>
          </a:prstGeom>
        </p:spPr>
      </p:pic>
      <p:sp>
        <p:nvSpPr>
          <p:cNvPr id="11" name="Parallelogram 13">
            <a:extLst>
              <a:ext uri="{FF2B5EF4-FFF2-40B4-BE49-F238E27FC236}">
                <a16:creationId xmlns:a16="http://schemas.microsoft.com/office/drawing/2014/main" id="{D86E424D-BFD3-4E17-AB38-AA6B27E913D0}"/>
              </a:ext>
            </a:extLst>
          </p:cNvPr>
          <p:cNvSpPr/>
          <p:nvPr userDrawn="1"/>
        </p:nvSpPr>
        <p:spPr bwMode="auto">
          <a:xfrm>
            <a:off x="5486400" y="6160483"/>
            <a:ext cx="2667000" cy="621317"/>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Tree>
    <p:extLst>
      <p:ext uri="{BB962C8B-B14F-4D97-AF65-F5344CB8AC3E}">
        <p14:creationId xmlns:p14="http://schemas.microsoft.com/office/powerpoint/2010/main" val="95840387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idx="1"/>
          </p:nvPr>
        </p:nvSpPr>
        <p:spPr/>
        <p:txBody>
          <a:bodyPr>
            <a:normAutofit/>
          </a:bodyPr>
          <a:lstStyle>
            <a:lvl1pPr>
              <a:buClr>
                <a:srgbClr val="A356A0"/>
              </a:buClr>
              <a:defRPr sz="2000">
                <a:solidFill>
                  <a:srgbClr val="333333"/>
                </a:solidFill>
              </a:defRPr>
            </a:lvl1pPr>
            <a:lvl2pPr>
              <a:buClr>
                <a:srgbClr val="A356A0"/>
              </a:buClr>
              <a:defRPr sz="1600">
                <a:solidFill>
                  <a:srgbClr val="333333"/>
                </a:solidFill>
              </a:defRPr>
            </a:lvl2pPr>
            <a:lvl3pPr>
              <a:buClr>
                <a:srgbClr val="A356A0"/>
              </a:buClr>
              <a:defRPr sz="1600">
                <a:solidFill>
                  <a:srgbClr val="333333"/>
                </a:solidFill>
              </a:defRPr>
            </a:lvl3pPr>
            <a:lvl4pPr>
              <a:buClr>
                <a:srgbClr val="A356A0"/>
              </a:buClr>
              <a:defRPr sz="1600">
                <a:solidFill>
                  <a:srgbClr val="333333"/>
                </a:solidFill>
              </a:defRPr>
            </a:lvl4pPr>
            <a:lvl5pPr>
              <a:buClr>
                <a:srgbClr val="A356A0"/>
              </a:buClr>
              <a:defRPr sz="1600">
                <a:solidFill>
                  <a:srgbClr val="33333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7166352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userDrawn="1"/>
        </p:nvSpPr>
        <p:spPr>
          <a:xfrm>
            <a:off x="0" y="1447800"/>
            <a:ext cx="9144000" cy="3048000"/>
          </a:xfrm>
          <a:prstGeom prst="rect">
            <a:avLst/>
          </a:prstGeom>
          <a:solidFill>
            <a:srgbClr val="54B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1752600"/>
            <a:ext cx="7772400" cy="1362075"/>
          </a:xfrm>
        </p:spPr>
        <p:txBody>
          <a:bodyPr anchor="t"/>
          <a:lstStyle>
            <a:lvl1pPr algn="l">
              <a:defRPr sz="3700" b="1" cap="all"/>
            </a:lvl1pPr>
          </a:lstStyle>
          <a:p>
            <a:r>
              <a:rPr lang="en-US" dirty="0"/>
              <a:t>Click to edit Master title style</a:t>
            </a:r>
          </a:p>
        </p:txBody>
      </p:sp>
    </p:spTree>
    <p:extLst>
      <p:ext uri="{BB962C8B-B14F-4D97-AF65-F5344CB8AC3E}">
        <p14:creationId xmlns:p14="http://schemas.microsoft.com/office/powerpoint/2010/main" val="234729765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marL="457200" indent="-457200">
              <a:buClr>
                <a:srgbClr val="A356A0"/>
              </a:buClr>
              <a:buFont typeface="Arial" panose="020B0604020202020204" pitchFamily="34" charset="0"/>
              <a:buChar char="•"/>
              <a:defRPr sz="2000">
                <a:solidFill>
                  <a:srgbClr val="333333"/>
                </a:solidFill>
              </a:defRPr>
            </a:lvl1pPr>
            <a:lvl2pPr>
              <a:buClr>
                <a:srgbClr val="A356A0"/>
              </a:buClr>
              <a:defRPr sz="1600">
                <a:solidFill>
                  <a:srgbClr val="333333"/>
                </a:solidFill>
              </a:defRPr>
            </a:lvl2pPr>
            <a:lvl3pPr>
              <a:buClr>
                <a:srgbClr val="A356A0"/>
              </a:buClr>
              <a:defRPr sz="1600">
                <a:solidFill>
                  <a:srgbClr val="333333"/>
                </a:solidFill>
              </a:defRPr>
            </a:lvl3pPr>
            <a:lvl4pPr>
              <a:buClr>
                <a:srgbClr val="A356A0"/>
              </a:buClr>
              <a:defRPr sz="1600">
                <a:solidFill>
                  <a:srgbClr val="333333"/>
                </a:solidFill>
              </a:defRPr>
            </a:lvl4pPr>
            <a:lvl5pPr>
              <a:buClr>
                <a:srgbClr val="A356A0"/>
              </a:buClr>
              <a:defRPr sz="1600">
                <a:solidFill>
                  <a:srgbClr val="333333"/>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4525963"/>
          </a:xfrm>
        </p:spPr>
        <p:txBody>
          <a:bodyPr/>
          <a:lstStyle>
            <a:lvl1pPr>
              <a:defRPr sz="20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136218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4"/>
            <a:ext cx="4040187" cy="639762"/>
          </a:xfrm>
        </p:spPr>
        <p:txBody>
          <a:bodyPr anchor="b">
            <a:normAutofit/>
          </a:bodyPr>
          <a:lstStyle>
            <a:lvl1pPr marL="0" indent="0">
              <a:buNone/>
              <a:defRPr sz="20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dirty="0"/>
              <a:t>Click to edit Master text styles</a:t>
            </a:r>
          </a:p>
        </p:txBody>
      </p:sp>
      <p:sp>
        <p:nvSpPr>
          <p:cNvPr id="4" name="Content Placeholder 3"/>
          <p:cNvSpPr>
            <a:spLocks noGrp="1"/>
          </p:cNvSpPr>
          <p:nvPr>
            <p:ph sz="half" idx="2"/>
          </p:nvPr>
        </p:nvSpPr>
        <p:spPr>
          <a:xfrm>
            <a:off x="457202" y="2174876"/>
            <a:ext cx="4040187" cy="3951288"/>
          </a:xfrm>
        </p:spPr>
        <p:txBody>
          <a:bodyPr/>
          <a:lstStyle>
            <a:lvl1pPr>
              <a:defRPr sz="2000"/>
            </a:lvl1pPr>
            <a:lvl2pPr>
              <a:defRPr sz="1600"/>
            </a:lvl2pPr>
            <a:lvl3pPr>
              <a:defRPr sz="1600"/>
            </a:lvl3pPr>
            <a:lvl4pPr>
              <a:defRPr sz="1600"/>
            </a:lvl4pPr>
            <a:lvl5pPr>
              <a:defRPr sz="16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1535114"/>
            <a:ext cx="4041776" cy="639762"/>
          </a:xfrm>
        </p:spPr>
        <p:txBody>
          <a:bodyPr anchor="b">
            <a:normAutofit/>
          </a:bodyPr>
          <a:lstStyle>
            <a:lvl1pPr marL="0" indent="0">
              <a:buNone/>
              <a:defRPr sz="20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dirty="0"/>
              <a:t>Click to edit Master text styles</a:t>
            </a:r>
          </a:p>
        </p:txBody>
      </p:sp>
      <p:sp>
        <p:nvSpPr>
          <p:cNvPr id="6" name="Content Placeholder 5"/>
          <p:cNvSpPr>
            <a:spLocks noGrp="1"/>
          </p:cNvSpPr>
          <p:nvPr>
            <p:ph sz="quarter" idx="4"/>
          </p:nvPr>
        </p:nvSpPr>
        <p:spPr>
          <a:xfrm>
            <a:off x="4645026" y="2174876"/>
            <a:ext cx="4041776" cy="3951288"/>
          </a:xfrm>
        </p:spPr>
        <p:txBody>
          <a:bodyPr/>
          <a:lstStyle>
            <a:lvl1pPr>
              <a:defRPr sz="2000"/>
            </a:lvl1pPr>
            <a:lvl2pPr>
              <a:defRPr sz="1600"/>
            </a:lvl2pPr>
            <a:lvl3pPr>
              <a:defRPr sz="1600"/>
            </a:lvl3pPr>
            <a:lvl4pPr>
              <a:defRPr sz="1600"/>
            </a:lvl4pPr>
            <a:lvl5pPr>
              <a:defRPr sz="16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5896158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4478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90"/>
        <p:cNvGrpSpPr/>
        <p:nvPr/>
      </p:nvGrpSpPr>
      <p:grpSpPr>
        <a:xfrm>
          <a:off x="0" y="0"/>
          <a:ext cx="0" cy="0"/>
          <a:chOff x="0" y="0"/>
          <a:chExt cx="0" cy="0"/>
        </a:xfrm>
      </p:grpSpPr>
      <p:sp>
        <p:nvSpPr>
          <p:cNvPr id="91" name="Google Shape;91;p40"/>
          <p:cNvSpPr txBox="1">
            <a:spLocks noGrp="1"/>
          </p:cNvSpPr>
          <p:nvPr>
            <p:ph type="title"/>
          </p:nvPr>
        </p:nvSpPr>
        <p:spPr>
          <a:xfrm>
            <a:off x="457201" y="273050"/>
            <a:ext cx="3008313" cy="1162050"/>
          </a:xfrm>
          <a:prstGeom prst="rect">
            <a:avLst/>
          </a:prstGeom>
          <a:noFill/>
          <a:ln>
            <a:noFill/>
          </a:ln>
        </p:spPr>
        <p:txBody>
          <a:bodyPr spcFirstLastPara="1" wrap="square" lIns="84825" tIns="42400" rIns="84825" bIns="42400" anchor="b" anchorCtr="0">
            <a:noAutofit/>
          </a:bodyPr>
          <a:lstStyle>
            <a:lvl1pPr lvl="0" algn="l">
              <a:spcBef>
                <a:spcPts val="0"/>
              </a:spcBef>
              <a:spcAft>
                <a:spcPts val="0"/>
              </a:spcAft>
              <a:buSzPts val="1400"/>
              <a:buNone/>
              <a:defRPr sz="19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2" name="Google Shape;92;p40"/>
          <p:cNvSpPr txBox="1">
            <a:spLocks noGrp="1"/>
          </p:cNvSpPr>
          <p:nvPr>
            <p:ph type="body" idx="1"/>
          </p:nvPr>
        </p:nvSpPr>
        <p:spPr>
          <a:xfrm>
            <a:off x="3575053" y="273055"/>
            <a:ext cx="5111750" cy="5853113"/>
          </a:xfrm>
          <a:prstGeom prst="rect">
            <a:avLst/>
          </a:prstGeom>
          <a:noFill/>
          <a:ln>
            <a:noFill/>
          </a:ln>
        </p:spPr>
        <p:txBody>
          <a:bodyPr spcFirstLastPara="1" wrap="square" lIns="0" tIns="42400" rIns="0" bIns="42400" anchor="t" anchorCtr="0">
            <a:normAutofit/>
          </a:bodyPr>
          <a:lstStyle>
            <a:lvl1pPr marL="457200" lvl="0" indent="-419100" algn="l">
              <a:spcBef>
                <a:spcPts val="600"/>
              </a:spcBef>
              <a:spcAft>
                <a:spcPts val="0"/>
              </a:spcAft>
              <a:buSzPts val="3000"/>
              <a:buChar char="•"/>
              <a:defRPr sz="3000"/>
            </a:lvl1pPr>
            <a:lvl2pPr marL="914400" lvl="1" indent="-393700" algn="l">
              <a:spcBef>
                <a:spcPts val="520"/>
              </a:spcBef>
              <a:spcAft>
                <a:spcPts val="0"/>
              </a:spcAft>
              <a:buSzPts val="2600"/>
              <a:buChar char="▪"/>
              <a:defRPr sz="2600"/>
            </a:lvl2pPr>
            <a:lvl3pPr marL="1371600" lvl="2" indent="-368300" algn="l">
              <a:spcBef>
                <a:spcPts val="440"/>
              </a:spcBef>
              <a:spcAft>
                <a:spcPts val="0"/>
              </a:spcAft>
              <a:buSzPts val="2200"/>
              <a:buChar char="−"/>
              <a:defRPr sz="2200"/>
            </a:lvl3pPr>
            <a:lvl4pPr marL="1828800" lvl="3" indent="-349250" algn="l">
              <a:spcBef>
                <a:spcPts val="380"/>
              </a:spcBef>
              <a:spcAft>
                <a:spcPts val="0"/>
              </a:spcAft>
              <a:buSzPts val="1900"/>
              <a:buChar char="–"/>
              <a:defRPr sz="1900"/>
            </a:lvl4pPr>
            <a:lvl5pPr marL="2286000" lvl="4" indent="-349250" algn="l">
              <a:spcBef>
                <a:spcPts val="380"/>
              </a:spcBef>
              <a:spcAft>
                <a:spcPts val="0"/>
              </a:spcAft>
              <a:buSzPts val="1900"/>
              <a:buChar char="»"/>
              <a:defRPr sz="1900"/>
            </a:lvl5pPr>
            <a:lvl6pPr marL="2743200" lvl="5" indent="-349250" algn="l">
              <a:spcBef>
                <a:spcPts val="380"/>
              </a:spcBef>
              <a:spcAft>
                <a:spcPts val="0"/>
              </a:spcAft>
              <a:buClr>
                <a:schemeClr val="dk1"/>
              </a:buClr>
              <a:buSzPts val="1900"/>
              <a:buChar char="•"/>
              <a:defRPr sz="1900"/>
            </a:lvl6pPr>
            <a:lvl7pPr marL="3200400" lvl="6" indent="-349250" algn="l">
              <a:spcBef>
                <a:spcPts val="380"/>
              </a:spcBef>
              <a:spcAft>
                <a:spcPts val="0"/>
              </a:spcAft>
              <a:buClr>
                <a:schemeClr val="dk1"/>
              </a:buClr>
              <a:buSzPts val="1900"/>
              <a:buChar char="•"/>
              <a:defRPr sz="1900"/>
            </a:lvl7pPr>
            <a:lvl8pPr marL="3657600" lvl="7" indent="-349250" algn="l">
              <a:spcBef>
                <a:spcPts val="380"/>
              </a:spcBef>
              <a:spcAft>
                <a:spcPts val="0"/>
              </a:spcAft>
              <a:buClr>
                <a:schemeClr val="dk1"/>
              </a:buClr>
              <a:buSzPts val="1900"/>
              <a:buChar char="•"/>
              <a:defRPr sz="1900"/>
            </a:lvl8pPr>
            <a:lvl9pPr marL="4114800" lvl="8" indent="-349250" algn="l">
              <a:spcBef>
                <a:spcPts val="380"/>
              </a:spcBef>
              <a:spcAft>
                <a:spcPts val="0"/>
              </a:spcAft>
              <a:buClr>
                <a:schemeClr val="dk1"/>
              </a:buClr>
              <a:buSzPts val="1900"/>
              <a:buChar char="•"/>
              <a:defRPr sz="1900"/>
            </a:lvl9pPr>
          </a:lstStyle>
          <a:p>
            <a:endParaRPr/>
          </a:p>
        </p:txBody>
      </p:sp>
      <p:sp>
        <p:nvSpPr>
          <p:cNvPr id="93" name="Google Shape;93;p40"/>
          <p:cNvSpPr txBox="1">
            <a:spLocks noGrp="1"/>
          </p:cNvSpPr>
          <p:nvPr>
            <p:ph type="body" idx="2"/>
          </p:nvPr>
        </p:nvSpPr>
        <p:spPr>
          <a:xfrm>
            <a:off x="457201" y="1435105"/>
            <a:ext cx="3008313" cy="4691063"/>
          </a:xfrm>
          <a:prstGeom prst="rect">
            <a:avLst/>
          </a:prstGeom>
          <a:noFill/>
          <a:ln>
            <a:noFill/>
          </a:ln>
        </p:spPr>
        <p:txBody>
          <a:bodyPr spcFirstLastPara="1" wrap="square" lIns="0" tIns="42400" rIns="0" bIns="42400" anchor="t" anchorCtr="0">
            <a:normAutofit/>
          </a:bodyPr>
          <a:lstStyle>
            <a:lvl1pPr marL="457200" lvl="0" indent="-228600" algn="l">
              <a:spcBef>
                <a:spcPts val="260"/>
              </a:spcBef>
              <a:spcAft>
                <a:spcPts val="0"/>
              </a:spcAft>
              <a:buSzPts val="1300"/>
              <a:buNone/>
              <a:defRPr sz="1300"/>
            </a:lvl1pPr>
            <a:lvl2pPr marL="914400" lvl="1" indent="-228600" algn="l">
              <a:spcBef>
                <a:spcPts val="220"/>
              </a:spcBef>
              <a:spcAft>
                <a:spcPts val="0"/>
              </a:spcAft>
              <a:buSzPts val="1100"/>
              <a:buNone/>
              <a:defRPr sz="1100"/>
            </a:lvl2pPr>
            <a:lvl3pPr marL="1371600" lvl="2" indent="-228600" algn="l">
              <a:spcBef>
                <a:spcPts val="180"/>
              </a:spcBef>
              <a:spcAft>
                <a:spcPts val="0"/>
              </a:spcAft>
              <a:buSzPts val="900"/>
              <a:buNone/>
              <a:defRPr sz="9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extLst>
      <p:ext uri="{BB962C8B-B14F-4D97-AF65-F5344CB8AC3E}">
        <p14:creationId xmlns:p14="http://schemas.microsoft.com/office/powerpoint/2010/main" val="23221703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478196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3" y="1676400"/>
            <a:ext cx="5111750" cy="4449768"/>
          </a:xfrm>
        </p:spPr>
        <p:txBody>
          <a:bodyPr/>
          <a:lstStyle>
            <a:lvl1pPr>
              <a:defRPr sz="2000"/>
            </a:lvl1pPr>
            <a:lvl2pPr>
              <a:defRPr sz="1600"/>
            </a:lvl2pPr>
            <a:lvl3pPr>
              <a:defRPr sz="1600"/>
            </a:lvl3pPr>
            <a:lvl4pPr>
              <a:defRPr sz="1600"/>
            </a:lvl4pPr>
            <a:lvl5pPr>
              <a:defRPr sz="1600"/>
            </a:lvl5pPr>
            <a:lvl6pPr>
              <a:defRPr sz="1900"/>
            </a:lvl6pPr>
            <a:lvl7pPr>
              <a:defRPr sz="1900"/>
            </a:lvl7pPr>
            <a:lvl8pPr>
              <a:defRPr sz="1900"/>
            </a:lvl8pPr>
            <a:lvl9pPr>
              <a:defRPr sz="19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435105"/>
            <a:ext cx="3008313" cy="4691063"/>
          </a:xfrm>
        </p:spPr>
        <p:txBody>
          <a:bodyPr>
            <a:normAutofit/>
          </a:bodyPr>
          <a:lstStyle>
            <a:lvl1pPr marL="0" indent="0">
              <a:buNone/>
              <a:defRPr sz="16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dirty="0"/>
              <a:t>Click to edit Master text styles</a:t>
            </a:r>
          </a:p>
        </p:txBody>
      </p:sp>
    </p:spTree>
    <p:extLst>
      <p:ext uri="{BB962C8B-B14F-4D97-AF65-F5344CB8AC3E}">
        <p14:creationId xmlns:p14="http://schemas.microsoft.com/office/powerpoint/2010/main" val="271686613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2"/>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7" y="612775"/>
            <a:ext cx="5486400" cy="4114800"/>
          </a:xfrm>
        </p:spPr>
        <p:txBody>
          <a:bodyPr rtlCol="0">
            <a:normAutofit/>
          </a:bodyPr>
          <a:lstStyle>
            <a:lvl1pPr marL="0" indent="0">
              <a:buNone/>
              <a:defRPr sz="3000"/>
            </a:lvl1pPr>
            <a:lvl2pPr marL="424174" indent="0">
              <a:buNone/>
              <a:defRPr sz="2600"/>
            </a:lvl2pPr>
            <a:lvl3pPr marL="848349" indent="0">
              <a:buNone/>
              <a:defRPr sz="2200"/>
            </a:lvl3pPr>
            <a:lvl4pPr marL="1272522" indent="0">
              <a:buNone/>
              <a:defRPr sz="1900"/>
            </a:lvl4pPr>
            <a:lvl5pPr marL="1696698" indent="0">
              <a:buNone/>
              <a:defRPr sz="1900"/>
            </a:lvl5pPr>
            <a:lvl6pPr marL="2120872" indent="0">
              <a:buNone/>
              <a:defRPr sz="1900"/>
            </a:lvl6pPr>
            <a:lvl7pPr marL="2545048" indent="0">
              <a:buNone/>
              <a:defRPr sz="1900"/>
            </a:lvl7pPr>
            <a:lvl8pPr marL="2969221" indent="0">
              <a:buNone/>
              <a:defRPr sz="1900"/>
            </a:lvl8pPr>
            <a:lvl9pPr marL="3393396" indent="0">
              <a:buNone/>
              <a:defRPr sz="1900"/>
            </a:lvl9pPr>
          </a:lstStyle>
          <a:p>
            <a:pPr lvl="0"/>
            <a:endParaRPr lang="en-US" noProof="0"/>
          </a:p>
        </p:txBody>
      </p:sp>
      <p:sp>
        <p:nvSpPr>
          <p:cNvPr id="4" name="Text Placeholder 3"/>
          <p:cNvSpPr>
            <a:spLocks noGrp="1"/>
          </p:cNvSpPr>
          <p:nvPr>
            <p:ph type="body" sz="half" idx="2"/>
          </p:nvPr>
        </p:nvSpPr>
        <p:spPr>
          <a:xfrm>
            <a:off x="1792287" y="5367341"/>
            <a:ext cx="5486400" cy="8048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a:t>Click to edit Master text styles</a:t>
            </a:r>
          </a:p>
        </p:txBody>
      </p:sp>
    </p:spTree>
    <p:extLst>
      <p:ext uri="{BB962C8B-B14F-4D97-AF65-F5344CB8AC3E}">
        <p14:creationId xmlns:p14="http://schemas.microsoft.com/office/powerpoint/2010/main" val="249409522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3078783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3"/>
            <a:ext cx="6019800" cy="5851525"/>
          </a:xfrm>
        </p:spPr>
        <p:txBody>
          <a:bodyPr vert="eaVert"/>
          <a:lstStyle>
            <a:lvl2pPr>
              <a:defRPr sz="16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037240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p:cNvSpPr/>
          <p:nvPr userDrawn="1"/>
        </p:nvSpPr>
        <p:spPr bwMode="auto">
          <a:xfrm>
            <a:off x="0" y="1447800"/>
            <a:ext cx="9144000" cy="2438400"/>
          </a:xfrm>
          <a:prstGeom prst="rect">
            <a:avLst/>
          </a:prstGeom>
          <a:solidFill>
            <a:srgbClr val="6188C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12C5A"/>
              </a:solidFill>
              <a:effectLst/>
              <a:latin typeface="Arial" pitchFamily="34" charset="0"/>
            </a:endParaRPr>
          </a:p>
        </p:txBody>
      </p:sp>
      <p:sp>
        <p:nvSpPr>
          <p:cNvPr id="3" name="Subtitle 2"/>
          <p:cNvSpPr>
            <a:spLocks noGrp="1"/>
          </p:cNvSpPr>
          <p:nvPr>
            <p:ph type="subTitle" idx="1"/>
          </p:nvPr>
        </p:nvSpPr>
        <p:spPr>
          <a:xfrm>
            <a:off x="1371600" y="4114800"/>
            <a:ext cx="6400800" cy="1524000"/>
          </a:xfrm>
        </p:spPr>
        <p:txBody>
          <a:bodyPr/>
          <a:lstStyle>
            <a:lvl1pPr marL="0" indent="0" algn="ctr">
              <a:buNone/>
              <a:defRPr>
                <a:solidFill>
                  <a:srgbClr val="8E56A0"/>
                </a:solidFill>
              </a:defRPr>
            </a:lvl1pPr>
            <a:lvl2pPr marL="424174" indent="0" algn="ctr">
              <a:buNone/>
              <a:defRPr>
                <a:solidFill>
                  <a:schemeClr val="tx1">
                    <a:tint val="75000"/>
                  </a:schemeClr>
                </a:solidFill>
              </a:defRPr>
            </a:lvl2pPr>
            <a:lvl3pPr marL="848349" indent="0" algn="ctr">
              <a:buNone/>
              <a:defRPr>
                <a:solidFill>
                  <a:schemeClr val="tx1">
                    <a:tint val="75000"/>
                  </a:schemeClr>
                </a:solidFill>
              </a:defRPr>
            </a:lvl3pPr>
            <a:lvl4pPr marL="1272522" indent="0" algn="ctr">
              <a:buNone/>
              <a:defRPr>
                <a:solidFill>
                  <a:schemeClr val="tx1">
                    <a:tint val="75000"/>
                  </a:schemeClr>
                </a:solidFill>
              </a:defRPr>
            </a:lvl4pPr>
            <a:lvl5pPr marL="1696698" indent="0" algn="ctr">
              <a:buNone/>
              <a:defRPr>
                <a:solidFill>
                  <a:schemeClr val="tx1">
                    <a:tint val="75000"/>
                  </a:schemeClr>
                </a:solidFill>
              </a:defRPr>
            </a:lvl5pPr>
            <a:lvl6pPr marL="2120872" indent="0" algn="ctr">
              <a:buNone/>
              <a:defRPr>
                <a:solidFill>
                  <a:schemeClr val="tx1">
                    <a:tint val="75000"/>
                  </a:schemeClr>
                </a:solidFill>
              </a:defRPr>
            </a:lvl6pPr>
            <a:lvl7pPr marL="2545048" indent="0" algn="ctr">
              <a:buNone/>
              <a:defRPr>
                <a:solidFill>
                  <a:schemeClr val="tx1">
                    <a:tint val="75000"/>
                  </a:schemeClr>
                </a:solidFill>
              </a:defRPr>
            </a:lvl7pPr>
            <a:lvl8pPr marL="2969221" indent="0" algn="ctr">
              <a:buNone/>
              <a:defRPr>
                <a:solidFill>
                  <a:schemeClr val="tx1">
                    <a:tint val="75000"/>
                  </a:schemeClr>
                </a:solidFill>
              </a:defRPr>
            </a:lvl8pPr>
            <a:lvl9pPr marL="3393396" indent="0" algn="ctr">
              <a:buNone/>
              <a:defRPr>
                <a:solidFill>
                  <a:schemeClr val="tx1">
                    <a:tint val="75000"/>
                  </a:schemeClr>
                </a:solidFill>
              </a:defRPr>
            </a:lvl9pPr>
          </a:lstStyle>
          <a:p>
            <a:r>
              <a:rPr lang="en-US" dirty="0"/>
              <a:t>Click to edit Master subtitle style</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1352704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541"/>
            <a:ext cx="8230306" cy="4495459"/>
          </a:xfrm>
        </p:spPr>
        <p:txBody>
          <a:bodyPr>
            <a:normAutofit/>
          </a:bodyPr>
          <a:lstStyle>
            <a:lvl1pPr>
              <a:buClr>
                <a:srgbClr val="A356A0"/>
              </a:buClr>
              <a:defRPr sz="2400">
                <a:solidFill>
                  <a:srgbClr val="333333"/>
                </a:solidFill>
              </a:defRPr>
            </a:lvl1pPr>
            <a:lvl2pPr>
              <a:buClr>
                <a:srgbClr val="A356A0"/>
              </a:buClr>
              <a:defRPr sz="2400">
                <a:solidFill>
                  <a:srgbClr val="333333"/>
                </a:solidFill>
              </a:defRPr>
            </a:lvl2pPr>
            <a:lvl3pPr>
              <a:buClr>
                <a:srgbClr val="A356A0"/>
              </a:buClr>
              <a:defRPr sz="2400">
                <a:solidFill>
                  <a:srgbClr val="333333"/>
                </a:solidFill>
              </a:defRPr>
            </a:lvl3pPr>
            <a:lvl4pPr>
              <a:buClr>
                <a:srgbClr val="A356A0"/>
              </a:buClr>
              <a:defRPr sz="2400">
                <a:solidFill>
                  <a:srgbClr val="333333"/>
                </a:solidFill>
              </a:defRPr>
            </a:lvl4pPr>
            <a:lvl5pPr>
              <a:buClr>
                <a:srgbClr val="A356A0"/>
              </a:buClr>
              <a:defRPr sz="2400">
                <a:solidFill>
                  <a:srgbClr val="33333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0075984"/>
      </p:ext>
    </p:extLst>
  </p:cSld>
  <p:clrMapOvr>
    <a:masterClrMapping/>
  </p:clrMapOvr>
  <p:extLst>
    <p:ext uri="{DCECCB84-F9BA-43D5-87BE-67443E8EF086}">
      <p15:sldGuideLst xmlns:p15="http://schemas.microsoft.com/office/powerpoint/2012/main">
        <p15:guide id="1" pos="288">
          <p15:clr>
            <a:srgbClr val="FBAE40"/>
          </p15:clr>
        </p15:guide>
      </p15:sldGuideLst>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p:cNvSpPr/>
          <p:nvPr userDrawn="1"/>
        </p:nvSpPr>
        <p:spPr>
          <a:xfrm>
            <a:off x="0" y="1447800"/>
            <a:ext cx="9144000" cy="3048000"/>
          </a:xfrm>
          <a:prstGeom prst="rect">
            <a:avLst/>
          </a:prstGeom>
          <a:solidFill>
            <a:srgbClr val="54B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5800" y="1752600"/>
            <a:ext cx="7772400" cy="1362075"/>
          </a:xfrm>
        </p:spPr>
        <p:txBody>
          <a:bodyPr anchor="t"/>
          <a:lstStyle>
            <a:lvl1pPr algn="l">
              <a:defRPr sz="3700" b="1" cap="all"/>
            </a:lvl1pPr>
          </a:lstStyle>
          <a:p>
            <a:r>
              <a:rPr lang="en-US" dirty="0"/>
              <a:t>Click to edit Master title style</a:t>
            </a:r>
          </a:p>
        </p:txBody>
      </p:sp>
    </p:spTree>
    <p:extLst>
      <p:ext uri="{BB962C8B-B14F-4D97-AF65-F5344CB8AC3E}">
        <p14:creationId xmlns:p14="http://schemas.microsoft.com/office/powerpoint/2010/main" val="360119913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marL="457200" indent="-457200">
              <a:buClr>
                <a:srgbClr val="A356A0"/>
              </a:buClr>
              <a:buFont typeface="Arial" panose="020B0604020202020204" pitchFamily="34" charset="0"/>
              <a:buChar char="•"/>
              <a:defRPr sz="2600">
                <a:solidFill>
                  <a:srgbClr val="333333"/>
                </a:solidFill>
              </a:defRPr>
            </a:lvl1pPr>
            <a:lvl2pPr>
              <a:buClr>
                <a:srgbClr val="A356A0"/>
              </a:buClr>
              <a:defRPr sz="2200">
                <a:solidFill>
                  <a:srgbClr val="333333"/>
                </a:solidFill>
              </a:defRPr>
            </a:lvl2pPr>
            <a:lvl3pPr>
              <a:buClr>
                <a:srgbClr val="A356A0"/>
              </a:buClr>
              <a:defRPr sz="1900">
                <a:solidFill>
                  <a:srgbClr val="333333"/>
                </a:solidFill>
              </a:defRPr>
            </a:lvl3pPr>
            <a:lvl4pPr>
              <a:buClr>
                <a:srgbClr val="A356A0"/>
              </a:buClr>
              <a:defRPr sz="1600">
                <a:solidFill>
                  <a:srgbClr val="333333"/>
                </a:solidFill>
              </a:defRPr>
            </a:lvl4pPr>
            <a:lvl5pPr>
              <a:buClr>
                <a:srgbClr val="A356A0"/>
              </a:buClr>
              <a:defRPr sz="1600">
                <a:solidFill>
                  <a:srgbClr val="333333"/>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4525963"/>
          </a:xfrm>
        </p:spPr>
        <p:txBody>
          <a:bodyPr/>
          <a:lstStyle>
            <a:lvl1pPr>
              <a:defRPr sz="26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432055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4"/>
            <a:ext cx="4040187" cy="639762"/>
          </a:xfrm>
        </p:spPr>
        <p:txBody>
          <a:bodyPr anchor="b"/>
          <a:lstStyle>
            <a:lvl1pPr marL="0" indent="0">
              <a:buNone/>
              <a:defRPr sz="22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a:t>Click to edit Master text styles</a:t>
            </a:r>
          </a:p>
        </p:txBody>
      </p:sp>
      <p:sp>
        <p:nvSpPr>
          <p:cNvPr id="4" name="Content Placeholder 3"/>
          <p:cNvSpPr>
            <a:spLocks noGrp="1"/>
          </p:cNvSpPr>
          <p:nvPr>
            <p:ph sz="half" idx="2"/>
          </p:nvPr>
        </p:nvSpPr>
        <p:spPr>
          <a:xfrm>
            <a:off x="457202" y="2174876"/>
            <a:ext cx="4040187" cy="3951288"/>
          </a:xfrm>
        </p:spPr>
        <p:txBody>
          <a:bodyPr/>
          <a:lstStyle>
            <a:lvl1pPr>
              <a:defRPr sz="2200"/>
            </a:lvl1pPr>
            <a:lvl2pPr>
              <a:defRPr sz="19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6" cy="639762"/>
          </a:xfrm>
        </p:spPr>
        <p:txBody>
          <a:bodyPr anchor="b"/>
          <a:lstStyle>
            <a:lvl1pPr marL="0" indent="0">
              <a:buNone/>
              <a:defRPr sz="2200" b="1"/>
            </a:lvl1pPr>
            <a:lvl2pPr marL="424174" indent="0">
              <a:buNone/>
              <a:defRPr sz="1900" b="1"/>
            </a:lvl2pPr>
            <a:lvl3pPr marL="848349" indent="0">
              <a:buNone/>
              <a:defRPr sz="1600" b="1"/>
            </a:lvl3pPr>
            <a:lvl4pPr marL="1272522" indent="0">
              <a:buNone/>
              <a:defRPr sz="1500" b="1"/>
            </a:lvl4pPr>
            <a:lvl5pPr marL="1696698" indent="0">
              <a:buNone/>
              <a:defRPr sz="1500" b="1"/>
            </a:lvl5pPr>
            <a:lvl6pPr marL="2120872" indent="0">
              <a:buNone/>
              <a:defRPr sz="1500" b="1"/>
            </a:lvl6pPr>
            <a:lvl7pPr marL="2545048" indent="0">
              <a:buNone/>
              <a:defRPr sz="1500" b="1"/>
            </a:lvl7pPr>
            <a:lvl8pPr marL="2969221" indent="0">
              <a:buNone/>
              <a:defRPr sz="1500" b="1"/>
            </a:lvl8pPr>
            <a:lvl9pPr marL="3393396"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026" y="2174876"/>
            <a:ext cx="4041776" cy="3951288"/>
          </a:xfrm>
        </p:spPr>
        <p:txBody>
          <a:bodyPr/>
          <a:lstStyle>
            <a:lvl1pPr>
              <a:defRPr sz="2200"/>
            </a:lvl1pPr>
            <a:lvl2pPr>
              <a:defRPr sz="19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041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94"/>
        <p:cNvGrpSpPr/>
        <p:nvPr/>
      </p:nvGrpSpPr>
      <p:grpSpPr>
        <a:xfrm>
          <a:off x="0" y="0"/>
          <a:ext cx="0" cy="0"/>
          <a:chOff x="0" y="0"/>
          <a:chExt cx="0" cy="0"/>
        </a:xfrm>
      </p:grpSpPr>
      <p:sp>
        <p:nvSpPr>
          <p:cNvPr id="95" name="Google Shape;95;p41"/>
          <p:cNvSpPr txBox="1">
            <a:spLocks noGrp="1"/>
          </p:cNvSpPr>
          <p:nvPr>
            <p:ph type="title"/>
          </p:nvPr>
        </p:nvSpPr>
        <p:spPr>
          <a:xfrm>
            <a:off x="1792287" y="4800602"/>
            <a:ext cx="5486400" cy="566738"/>
          </a:xfrm>
          <a:prstGeom prst="rect">
            <a:avLst/>
          </a:prstGeom>
          <a:noFill/>
          <a:ln>
            <a:noFill/>
          </a:ln>
        </p:spPr>
        <p:txBody>
          <a:bodyPr spcFirstLastPara="1" wrap="square" lIns="84825" tIns="42400" rIns="84825" bIns="42400" anchor="b" anchorCtr="0">
            <a:noAutofit/>
          </a:bodyPr>
          <a:lstStyle>
            <a:lvl1pPr lvl="0" algn="l">
              <a:spcBef>
                <a:spcPts val="0"/>
              </a:spcBef>
              <a:spcAft>
                <a:spcPts val="0"/>
              </a:spcAft>
              <a:buSzPts val="1400"/>
              <a:buNone/>
              <a:defRPr sz="19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6" name="Google Shape;96;p41"/>
          <p:cNvSpPr>
            <a:spLocks noGrp="1"/>
          </p:cNvSpPr>
          <p:nvPr>
            <p:ph type="pic" idx="2"/>
          </p:nvPr>
        </p:nvSpPr>
        <p:spPr>
          <a:xfrm>
            <a:off x="1792287" y="612775"/>
            <a:ext cx="5486400" cy="4114800"/>
          </a:xfrm>
          <a:prstGeom prst="rect">
            <a:avLst/>
          </a:prstGeom>
          <a:noFill/>
          <a:ln>
            <a:noFill/>
          </a:ln>
        </p:spPr>
      </p:sp>
      <p:sp>
        <p:nvSpPr>
          <p:cNvPr id="97" name="Google Shape;97;p41"/>
          <p:cNvSpPr txBox="1">
            <a:spLocks noGrp="1"/>
          </p:cNvSpPr>
          <p:nvPr>
            <p:ph type="body" idx="1"/>
          </p:nvPr>
        </p:nvSpPr>
        <p:spPr>
          <a:xfrm>
            <a:off x="1792287" y="5367341"/>
            <a:ext cx="5486400" cy="804863"/>
          </a:xfrm>
          <a:prstGeom prst="rect">
            <a:avLst/>
          </a:prstGeom>
          <a:noFill/>
          <a:ln>
            <a:noFill/>
          </a:ln>
        </p:spPr>
        <p:txBody>
          <a:bodyPr spcFirstLastPara="1" wrap="square" lIns="0" tIns="42400" rIns="0" bIns="42400" anchor="t" anchorCtr="0">
            <a:normAutofit/>
          </a:bodyPr>
          <a:lstStyle>
            <a:lvl1pPr marL="457200" lvl="0" indent="-228600" algn="l">
              <a:spcBef>
                <a:spcPts val="260"/>
              </a:spcBef>
              <a:spcAft>
                <a:spcPts val="0"/>
              </a:spcAft>
              <a:buSzPts val="1300"/>
              <a:buNone/>
              <a:defRPr sz="1300"/>
            </a:lvl1pPr>
            <a:lvl2pPr marL="914400" lvl="1" indent="-228600" algn="l">
              <a:spcBef>
                <a:spcPts val="220"/>
              </a:spcBef>
              <a:spcAft>
                <a:spcPts val="0"/>
              </a:spcAft>
              <a:buSzPts val="1100"/>
              <a:buNone/>
              <a:defRPr sz="1100"/>
            </a:lvl2pPr>
            <a:lvl3pPr marL="1371600" lvl="2" indent="-228600" algn="l">
              <a:spcBef>
                <a:spcPts val="180"/>
              </a:spcBef>
              <a:spcAft>
                <a:spcPts val="0"/>
              </a:spcAft>
              <a:buSzPts val="900"/>
              <a:buNone/>
              <a:defRPr sz="9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extLst>
      <p:ext uri="{BB962C8B-B14F-4D97-AF65-F5344CB8AC3E}">
        <p14:creationId xmlns:p14="http://schemas.microsoft.com/office/powerpoint/2010/main" val="287385867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7222048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925284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053" y="273055"/>
            <a:ext cx="5111750" cy="5853113"/>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5"/>
            <a:ext cx="3008313" cy="46910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a:t>Click to edit Master text styles</a:t>
            </a:r>
          </a:p>
        </p:txBody>
      </p:sp>
    </p:spTree>
    <p:extLst>
      <p:ext uri="{BB962C8B-B14F-4D97-AF65-F5344CB8AC3E}">
        <p14:creationId xmlns:p14="http://schemas.microsoft.com/office/powerpoint/2010/main" val="149620280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7" y="4800602"/>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7" y="612775"/>
            <a:ext cx="5486400" cy="4114800"/>
          </a:xfrm>
        </p:spPr>
        <p:txBody>
          <a:bodyPr rtlCol="0">
            <a:normAutofit/>
          </a:bodyPr>
          <a:lstStyle>
            <a:lvl1pPr marL="0" indent="0">
              <a:buNone/>
              <a:defRPr sz="3000"/>
            </a:lvl1pPr>
            <a:lvl2pPr marL="424174" indent="0">
              <a:buNone/>
              <a:defRPr sz="2600"/>
            </a:lvl2pPr>
            <a:lvl3pPr marL="848349" indent="0">
              <a:buNone/>
              <a:defRPr sz="2200"/>
            </a:lvl3pPr>
            <a:lvl4pPr marL="1272522" indent="0">
              <a:buNone/>
              <a:defRPr sz="1900"/>
            </a:lvl4pPr>
            <a:lvl5pPr marL="1696698" indent="0">
              <a:buNone/>
              <a:defRPr sz="1900"/>
            </a:lvl5pPr>
            <a:lvl6pPr marL="2120872" indent="0">
              <a:buNone/>
              <a:defRPr sz="1900"/>
            </a:lvl6pPr>
            <a:lvl7pPr marL="2545048" indent="0">
              <a:buNone/>
              <a:defRPr sz="1900"/>
            </a:lvl7pPr>
            <a:lvl8pPr marL="2969221" indent="0">
              <a:buNone/>
              <a:defRPr sz="1900"/>
            </a:lvl8pPr>
            <a:lvl9pPr marL="3393396" indent="0">
              <a:buNone/>
              <a:defRPr sz="1900"/>
            </a:lvl9pPr>
          </a:lstStyle>
          <a:p>
            <a:pPr lvl="0"/>
            <a:endParaRPr lang="en-US" noProof="0" dirty="0"/>
          </a:p>
        </p:txBody>
      </p:sp>
      <p:sp>
        <p:nvSpPr>
          <p:cNvPr id="4" name="Text Placeholder 3"/>
          <p:cNvSpPr>
            <a:spLocks noGrp="1"/>
          </p:cNvSpPr>
          <p:nvPr>
            <p:ph type="body" sz="half" idx="2"/>
          </p:nvPr>
        </p:nvSpPr>
        <p:spPr>
          <a:xfrm>
            <a:off x="1792287" y="5367341"/>
            <a:ext cx="5486400" cy="804863"/>
          </a:xfrm>
        </p:spPr>
        <p:txBody>
          <a:bodyPr/>
          <a:lstStyle>
            <a:lvl1pPr marL="0" indent="0">
              <a:buNone/>
              <a:defRPr sz="1300"/>
            </a:lvl1pPr>
            <a:lvl2pPr marL="424174" indent="0">
              <a:buNone/>
              <a:defRPr sz="1100"/>
            </a:lvl2pPr>
            <a:lvl3pPr marL="848349" indent="0">
              <a:buNone/>
              <a:defRPr sz="900"/>
            </a:lvl3pPr>
            <a:lvl4pPr marL="1272522" indent="0">
              <a:buNone/>
              <a:defRPr sz="900"/>
            </a:lvl4pPr>
            <a:lvl5pPr marL="1696698" indent="0">
              <a:buNone/>
              <a:defRPr sz="900"/>
            </a:lvl5pPr>
            <a:lvl6pPr marL="2120872" indent="0">
              <a:buNone/>
              <a:defRPr sz="900"/>
            </a:lvl6pPr>
            <a:lvl7pPr marL="2545048" indent="0">
              <a:buNone/>
              <a:defRPr sz="900"/>
            </a:lvl7pPr>
            <a:lvl8pPr marL="2969221" indent="0">
              <a:buNone/>
              <a:defRPr sz="900"/>
            </a:lvl8pPr>
            <a:lvl9pPr marL="3393396" indent="0">
              <a:buNone/>
              <a:defRPr sz="900"/>
            </a:lvl9pPr>
          </a:lstStyle>
          <a:p>
            <a:pPr lvl="0"/>
            <a:r>
              <a:rPr lang="en-US"/>
              <a:t>Click to edit Master text styles</a:t>
            </a:r>
          </a:p>
        </p:txBody>
      </p:sp>
    </p:spTree>
    <p:extLst>
      <p:ext uri="{BB962C8B-B14F-4D97-AF65-F5344CB8AC3E}">
        <p14:creationId xmlns:p14="http://schemas.microsoft.com/office/powerpoint/2010/main" val="283983961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700541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3"/>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813133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3r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p>
        </p:txBody>
      </p:sp>
      <p:sp>
        <p:nvSpPr>
          <p:cNvPr id="3" name="Content Placeholder 2"/>
          <p:cNvSpPr>
            <a:spLocks noGrp="1"/>
          </p:cNvSpPr>
          <p:nvPr>
            <p:ph idx="1"/>
          </p:nvPr>
        </p:nvSpPr>
        <p:spPr/>
        <p:txBody>
          <a:bodyPr>
            <a:normAutofit/>
          </a:bodyPr>
          <a:lstStyle>
            <a:lvl1pPr>
              <a:buClr>
                <a:srgbClr val="A356A0"/>
              </a:buClr>
              <a:defRPr sz="2000">
                <a:solidFill>
                  <a:srgbClr val="333333"/>
                </a:solidFill>
              </a:defRPr>
            </a:lvl1pPr>
            <a:lvl2pPr>
              <a:buClr>
                <a:srgbClr val="A356A0"/>
              </a:buClr>
              <a:defRPr sz="1400">
                <a:solidFill>
                  <a:srgbClr val="333333"/>
                </a:solidFill>
              </a:defRPr>
            </a:lvl2pPr>
            <a:lvl3pPr>
              <a:buClr>
                <a:srgbClr val="A356A0"/>
              </a:buClr>
              <a:defRPr sz="1400">
                <a:solidFill>
                  <a:srgbClr val="333333"/>
                </a:solidFill>
              </a:defRPr>
            </a:lvl3pPr>
            <a:lvl4pPr>
              <a:buClr>
                <a:srgbClr val="A356A0"/>
              </a:buClr>
              <a:defRPr sz="1400">
                <a:solidFill>
                  <a:srgbClr val="333333"/>
                </a:solidFill>
              </a:defRPr>
            </a:lvl4pPr>
            <a:lvl5pPr>
              <a:buClr>
                <a:srgbClr val="A356A0"/>
              </a:buClr>
              <a:defRPr sz="1400">
                <a:solidFill>
                  <a:srgbClr val="33333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0435926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643"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8"/>
          </a:xfrm>
        </p:spPr>
        <p:txBody>
          <a:bodyPr anchor="b"/>
          <a:lstStyle>
            <a:lvl1pPr marL="0" indent="0">
              <a:buNone/>
              <a:defRPr sz="1821">
                <a:solidFill>
                  <a:schemeClr val="tx1">
                    <a:tint val="75000"/>
                  </a:schemeClr>
                </a:solidFill>
              </a:defRPr>
            </a:lvl1pPr>
            <a:lvl2pPr marL="415467" indent="0">
              <a:buNone/>
              <a:defRPr sz="1607">
                <a:solidFill>
                  <a:schemeClr val="tx1">
                    <a:tint val="75000"/>
                  </a:schemeClr>
                </a:solidFill>
              </a:defRPr>
            </a:lvl2pPr>
            <a:lvl3pPr marL="830936" indent="0">
              <a:buNone/>
              <a:defRPr sz="1500">
                <a:solidFill>
                  <a:schemeClr val="tx1">
                    <a:tint val="75000"/>
                  </a:schemeClr>
                </a:solidFill>
              </a:defRPr>
            </a:lvl3pPr>
            <a:lvl4pPr marL="1246402" indent="0">
              <a:buNone/>
              <a:defRPr sz="1286">
                <a:solidFill>
                  <a:schemeClr val="tx1">
                    <a:tint val="75000"/>
                  </a:schemeClr>
                </a:solidFill>
              </a:defRPr>
            </a:lvl4pPr>
            <a:lvl5pPr marL="1661871" indent="0">
              <a:buNone/>
              <a:defRPr sz="1286">
                <a:solidFill>
                  <a:schemeClr val="tx1">
                    <a:tint val="75000"/>
                  </a:schemeClr>
                </a:solidFill>
              </a:defRPr>
            </a:lvl5pPr>
            <a:lvl6pPr marL="2077339" indent="0">
              <a:buNone/>
              <a:defRPr sz="1286">
                <a:solidFill>
                  <a:schemeClr val="tx1">
                    <a:tint val="75000"/>
                  </a:schemeClr>
                </a:solidFill>
              </a:defRPr>
            </a:lvl6pPr>
            <a:lvl7pPr marL="2492808" indent="0">
              <a:buNone/>
              <a:defRPr sz="1286">
                <a:solidFill>
                  <a:schemeClr val="tx1">
                    <a:tint val="75000"/>
                  </a:schemeClr>
                </a:solidFill>
              </a:defRPr>
            </a:lvl7pPr>
            <a:lvl8pPr marL="2908275" indent="0">
              <a:buNone/>
              <a:defRPr sz="1286">
                <a:solidFill>
                  <a:schemeClr val="tx1">
                    <a:tint val="75000"/>
                  </a:schemeClr>
                </a:solidFill>
              </a:defRPr>
            </a:lvl8pPr>
            <a:lvl9pPr marL="3323743" indent="0">
              <a:buNone/>
              <a:defRPr sz="1286">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E87309-7C55-4B3F-9CC8-9B02E86B9F36}"/>
              </a:ext>
            </a:extLst>
          </p:cNvPr>
          <p:cNvSpPr>
            <a:spLocks noGrp="1"/>
          </p:cNvSpPr>
          <p:nvPr>
            <p:ph type="dt" sz="half" idx="10"/>
          </p:nvPr>
        </p:nvSpPr>
        <p:spPr/>
        <p:txBody>
          <a:bodyPr/>
          <a:lstStyle>
            <a:lvl1pPr>
              <a:defRPr/>
            </a:lvl1pPr>
          </a:lstStyle>
          <a:p>
            <a:pPr>
              <a:defRPr/>
            </a:pPr>
            <a:fld id="{6E089C66-8247-4304-BF0F-C2CC3EBAFEC9}" type="datetime1">
              <a:rPr lang="en-US" altLang="en-US"/>
              <a:pPr>
                <a:defRPr/>
              </a:pPr>
              <a:t>6/12/23</a:t>
            </a:fld>
            <a:endParaRPr lang="en-US" altLang="en-US"/>
          </a:p>
        </p:txBody>
      </p:sp>
      <p:sp>
        <p:nvSpPr>
          <p:cNvPr id="5" name="Footer Placeholder 4">
            <a:extLst>
              <a:ext uri="{FF2B5EF4-FFF2-40B4-BE49-F238E27FC236}">
                <a16:creationId xmlns:a16="http://schemas.microsoft.com/office/drawing/2014/main" id="{9E83FB8D-C19F-4FB7-9CC1-1DC0116820C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3C969EC-9260-43D1-86F9-233EAA770E9B}"/>
              </a:ext>
            </a:extLst>
          </p:cNvPr>
          <p:cNvSpPr>
            <a:spLocks noGrp="1"/>
          </p:cNvSpPr>
          <p:nvPr>
            <p:ph type="sldNum" sz="quarter" idx="12"/>
          </p:nvPr>
        </p:nvSpPr>
        <p:spPr bwMode="auto">
          <a:xfrm>
            <a:off x="6552848" y="6356237"/>
            <a:ext cx="2134306" cy="365691"/>
          </a:xfrm>
          <a:prstGeom prst="rect">
            <a:avLst/>
          </a:prstGeom>
        </p:spPr>
        <p:txBody>
          <a:bodyPr vert="horz" wrap="square" lIns="91415" tIns="45707" rIns="91415" bIns="45707" numCol="1" anchor="t" anchorCtr="0" compatLnSpc="1">
            <a:prstTxWarp prst="textNoShape">
              <a:avLst/>
            </a:prstTxWarp>
          </a:bodyPr>
          <a:lstStyle>
            <a:lvl1pPr eaLnBrk="1" hangingPunct="1">
              <a:defRPr/>
            </a:lvl1pPr>
          </a:lstStyle>
          <a:p>
            <a:pPr>
              <a:defRPr/>
            </a:pPr>
            <a:fld id="{BD0DF4ED-3AB7-40FF-9E95-81DBB2A5D059}" type="slidenum">
              <a:rPr lang="en-US" altLang="en-US"/>
              <a:pPr>
                <a:defRPr/>
              </a:pPr>
              <a:t>‹#›</a:t>
            </a:fld>
            <a:endParaRPr lang="en-US" altLang="en-US"/>
          </a:p>
        </p:txBody>
      </p:sp>
    </p:spTree>
    <p:extLst>
      <p:ext uri="{BB962C8B-B14F-4D97-AF65-F5344CB8AC3E}">
        <p14:creationId xmlns:p14="http://schemas.microsoft.com/office/powerpoint/2010/main" val="319663895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1"/>
            <a:ext cx="8229600" cy="4525963"/>
          </a:xfrm>
        </p:spPr>
        <p:txBody>
          <a:bodyPr rtlCol="0">
            <a:normAutofit/>
          </a:bodyPr>
          <a:lstStyle/>
          <a:p>
            <a:pPr lvl="0"/>
            <a:endParaRPr lang="en-US" noProof="0"/>
          </a:p>
        </p:txBody>
      </p:sp>
      <p:sp>
        <p:nvSpPr>
          <p:cNvPr id="4" name="Date Placeholder 3">
            <a:extLst>
              <a:ext uri="{FF2B5EF4-FFF2-40B4-BE49-F238E27FC236}">
                <a16:creationId xmlns:a16="http://schemas.microsoft.com/office/drawing/2014/main" id="{766C8EF3-5150-4B7D-B2BA-E5F28D01A0C5}"/>
              </a:ext>
            </a:extLst>
          </p:cNvPr>
          <p:cNvSpPr>
            <a:spLocks noGrp="1"/>
          </p:cNvSpPr>
          <p:nvPr>
            <p:ph type="dt" sz="half" idx="10"/>
          </p:nvPr>
        </p:nvSpPr>
        <p:spPr>
          <a:xfrm>
            <a:off x="456848" y="6250782"/>
            <a:ext cx="2134306" cy="476250"/>
          </a:xfrm>
        </p:spPr>
        <p:txBody>
          <a:bodyPr/>
          <a:lstStyle>
            <a:lvl1pPr>
              <a:defRPr>
                <a:ea typeface="ＭＳ Ｐゴシック" pitchFamily="34" charset="-128"/>
              </a:defRPr>
            </a:lvl1pPr>
          </a:lstStyle>
          <a:p>
            <a:pPr>
              <a:defRPr/>
            </a:pPr>
            <a:endParaRPr lang="en-US"/>
          </a:p>
        </p:txBody>
      </p:sp>
      <p:sp>
        <p:nvSpPr>
          <p:cNvPr id="5" name="Slide Number Placeholder 4">
            <a:extLst>
              <a:ext uri="{FF2B5EF4-FFF2-40B4-BE49-F238E27FC236}">
                <a16:creationId xmlns:a16="http://schemas.microsoft.com/office/drawing/2014/main" id="{1B0BDD58-52AB-41F7-A66E-CFE38E5C223B}"/>
              </a:ext>
            </a:extLst>
          </p:cNvPr>
          <p:cNvSpPr>
            <a:spLocks noGrp="1"/>
          </p:cNvSpPr>
          <p:nvPr>
            <p:ph type="sldNum" sz="quarter" idx="11"/>
          </p:nvPr>
        </p:nvSpPr>
        <p:spPr>
          <a:xfrm>
            <a:off x="6552848" y="6249080"/>
            <a:ext cx="2134306" cy="476250"/>
          </a:xfrm>
          <a:prstGeom prst="rect">
            <a:avLst/>
          </a:prstGeom>
        </p:spPr>
        <p:txBody>
          <a:bodyPr vert="horz" wrap="square" lIns="83594" tIns="41797" rIns="83594" bIns="41797" numCol="1" anchor="t" anchorCtr="0" compatLnSpc="1">
            <a:prstTxWarp prst="textNoShape">
              <a:avLst/>
            </a:prstTxWarp>
          </a:bodyPr>
          <a:lstStyle>
            <a:lvl1pPr eaLnBrk="1" hangingPunct="1">
              <a:defRPr/>
            </a:lvl1pPr>
          </a:lstStyle>
          <a:p>
            <a:pPr>
              <a:defRPr/>
            </a:pPr>
            <a:fld id="{701DCFD5-9DE2-4AF8-BAB7-795D1A68342F}" type="slidenum">
              <a:rPr lang="en-US" altLang="en-US"/>
              <a:pPr>
                <a:defRPr/>
              </a:pPr>
              <a:t>‹#›</a:t>
            </a:fld>
            <a:endParaRPr lang="en-US" altLang="en-US"/>
          </a:p>
        </p:txBody>
      </p:sp>
      <p:sp>
        <p:nvSpPr>
          <p:cNvPr id="6" name="Footer Placeholder 5">
            <a:extLst>
              <a:ext uri="{FF2B5EF4-FFF2-40B4-BE49-F238E27FC236}">
                <a16:creationId xmlns:a16="http://schemas.microsoft.com/office/drawing/2014/main" id="{961E9818-E94D-4666-96D0-3958981053B7}"/>
              </a:ext>
            </a:extLst>
          </p:cNvPr>
          <p:cNvSpPr>
            <a:spLocks noGrp="1"/>
          </p:cNvSpPr>
          <p:nvPr>
            <p:ph type="ftr" sz="quarter" idx="12"/>
          </p:nvPr>
        </p:nvSpPr>
        <p:spPr>
          <a:xfrm>
            <a:off x="3123848" y="6249080"/>
            <a:ext cx="2896306" cy="476250"/>
          </a:xfrm>
        </p:spPr>
        <p:txBody>
          <a:bodyPr/>
          <a:lstStyle>
            <a:lvl1pPr>
              <a:defRPr/>
            </a:lvl1pPr>
          </a:lstStyle>
          <a:p>
            <a:pPr>
              <a:defRPr/>
            </a:pPr>
            <a:endParaRPr lang="en-US"/>
          </a:p>
        </p:txBody>
      </p:sp>
    </p:spTree>
    <p:extLst>
      <p:ext uri="{BB962C8B-B14F-4D97-AF65-F5344CB8AC3E}">
        <p14:creationId xmlns:p14="http://schemas.microsoft.com/office/powerpoint/2010/main" val="401914696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7"/>
        <p:cNvGrpSpPr/>
        <p:nvPr/>
      </p:nvGrpSpPr>
      <p:grpSpPr>
        <a:xfrm>
          <a:off x="0" y="0"/>
          <a:ext cx="0" cy="0"/>
          <a:chOff x="0" y="0"/>
          <a:chExt cx="0" cy="0"/>
        </a:xfrm>
      </p:grpSpPr>
      <p:sp>
        <p:nvSpPr>
          <p:cNvPr id="28" name="Google Shape;28;p68"/>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68"/>
          <p:cNvSpPr txBox="1">
            <a:spLocks noGrp="1"/>
          </p:cNvSpPr>
          <p:nvPr>
            <p:ph type="body" idx="1"/>
          </p:nvPr>
        </p:nvSpPr>
        <p:spPr>
          <a:xfrm>
            <a:off x="457200" y="1600541"/>
            <a:ext cx="8230306" cy="4495459"/>
          </a:xfrm>
          <a:prstGeom prst="rect">
            <a:avLst/>
          </a:prstGeom>
          <a:noFill/>
          <a:ln>
            <a:noFill/>
          </a:ln>
        </p:spPr>
        <p:txBody>
          <a:bodyPr spcFirstLastPara="1" wrap="square" lIns="91425" tIns="91425" rIns="91425" bIns="91425" anchor="t" anchorCtr="0">
            <a:normAutofit/>
          </a:bodyPr>
          <a:lstStyle>
            <a:lvl1pPr marL="457200" lvl="0" indent="-355600" algn="l">
              <a:spcBef>
                <a:spcPts val="600"/>
              </a:spcBef>
              <a:spcAft>
                <a:spcPts val="0"/>
              </a:spcAft>
              <a:buClr>
                <a:srgbClr val="A356A0"/>
              </a:buClr>
              <a:buSzPts val="2000"/>
              <a:buChar char="•"/>
              <a:defRPr sz="2000">
                <a:solidFill>
                  <a:srgbClr val="333333"/>
                </a:solidFill>
              </a:defRPr>
            </a:lvl1pPr>
            <a:lvl2pPr marL="914400" lvl="1" indent="-330200" algn="l">
              <a:spcBef>
                <a:spcPts val="600"/>
              </a:spcBef>
              <a:spcAft>
                <a:spcPts val="0"/>
              </a:spcAft>
              <a:buClr>
                <a:srgbClr val="A356A0"/>
              </a:buClr>
              <a:buSzPts val="1600"/>
              <a:buChar char="▪"/>
              <a:defRPr sz="1600">
                <a:solidFill>
                  <a:srgbClr val="333333"/>
                </a:solidFill>
              </a:defRPr>
            </a:lvl2pPr>
            <a:lvl3pPr marL="1371600" lvl="2" indent="-330200" algn="l">
              <a:spcBef>
                <a:spcPts val="600"/>
              </a:spcBef>
              <a:spcAft>
                <a:spcPts val="0"/>
              </a:spcAft>
              <a:buClr>
                <a:srgbClr val="A356A0"/>
              </a:buClr>
              <a:buSzPts val="1600"/>
              <a:buChar char="−"/>
              <a:defRPr sz="1600">
                <a:solidFill>
                  <a:srgbClr val="333333"/>
                </a:solidFill>
              </a:defRPr>
            </a:lvl3pPr>
            <a:lvl4pPr marL="1828800" lvl="3" indent="-330200" algn="l">
              <a:spcBef>
                <a:spcPts val="600"/>
              </a:spcBef>
              <a:spcAft>
                <a:spcPts val="0"/>
              </a:spcAft>
              <a:buClr>
                <a:srgbClr val="A356A0"/>
              </a:buClr>
              <a:buSzPts val="1600"/>
              <a:buChar char="–"/>
              <a:defRPr sz="1600">
                <a:solidFill>
                  <a:srgbClr val="333333"/>
                </a:solidFill>
              </a:defRPr>
            </a:lvl4pPr>
            <a:lvl5pPr marL="2286000" lvl="4" indent="-228600" algn="l">
              <a:spcBef>
                <a:spcPts val="600"/>
              </a:spcBef>
              <a:spcAft>
                <a:spcPts val="0"/>
              </a:spcAft>
              <a:buClr>
                <a:srgbClr val="A356A0"/>
              </a:buClr>
              <a:buSzPts val="1600"/>
              <a:buNone/>
              <a:defRPr sz="1600">
                <a:solidFill>
                  <a:srgbClr val="333333"/>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969835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98"/>
        <p:cNvGrpSpPr/>
        <p:nvPr/>
      </p:nvGrpSpPr>
      <p:grpSpPr>
        <a:xfrm>
          <a:off x="0" y="0"/>
          <a:ext cx="0" cy="0"/>
          <a:chOff x="0" y="0"/>
          <a:chExt cx="0" cy="0"/>
        </a:xfrm>
      </p:grpSpPr>
      <p:sp>
        <p:nvSpPr>
          <p:cNvPr id="99" name="Google Shape;99;p42"/>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0" name="Google Shape;100;p42"/>
          <p:cNvSpPr txBox="1">
            <a:spLocks noGrp="1"/>
          </p:cNvSpPr>
          <p:nvPr>
            <p:ph type="body" idx="1"/>
          </p:nvPr>
        </p:nvSpPr>
        <p:spPr>
          <a:xfrm rot="5400000">
            <a:off x="2362371" y="152571"/>
            <a:ext cx="4495459" cy="7391400"/>
          </a:xfrm>
          <a:prstGeom prst="rect">
            <a:avLst/>
          </a:prstGeom>
          <a:noFill/>
          <a:ln>
            <a:noFill/>
          </a:ln>
        </p:spPr>
        <p:txBody>
          <a:bodyPr spcFirstLastPara="1" wrap="square" lIns="0" tIns="42400" rIns="0" bIns="42400"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31030674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34"/>
        <p:cNvGrpSpPr/>
        <p:nvPr/>
      </p:nvGrpSpPr>
      <p:grpSpPr>
        <a:xfrm>
          <a:off x="0" y="0"/>
          <a:ext cx="0" cy="0"/>
          <a:chOff x="0" y="0"/>
          <a:chExt cx="0" cy="0"/>
        </a:xfrm>
      </p:grpSpPr>
      <p:sp>
        <p:nvSpPr>
          <p:cNvPr id="35" name="Google Shape;35;p71"/>
          <p:cNvSpPr/>
          <p:nvPr/>
        </p:nvSpPr>
        <p:spPr>
          <a:xfrm>
            <a:off x="0" y="1447800"/>
            <a:ext cx="9144000" cy="3048000"/>
          </a:xfrm>
          <a:prstGeom prst="rect">
            <a:avLst/>
          </a:prstGeom>
          <a:solidFill>
            <a:srgbClr val="54BAB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6" name="Google Shape;36;p71"/>
          <p:cNvSpPr txBox="1">
            <a:spLocks noGrp="1"/>
          </p:cNvSpPr>
          <p:nvPr>
            <p:ph type="title"/>
          </p:nvPr>
        </p:nvSpPr>
        <p:spPr>
          <a:xfrm>
            <a:off x="685800" y="1752600"/>
            <a:ext cx="7772400" cy="1362075"/>
          </a:xfrm>
          <a:prstGeom prst="rect">
            <a:avLst/>
          </a:prstGeom>
          <a:noFill/>
          <a:ln>
            <a:noFill/>
          </a:ln>
        </p:spPr>
        <p:txBody>
          <a:bodyPr spcFirstLastPara="1" wrap="square" lIns="84825" tIns="42400" rIns="84825" bIns="42400" anchor="t" anchorCtr="0">
            <a:noAutofit/>
          </a:bodyPr>
          <a:lstStyle>
            <a:lvl1pPr lvl="0" algn="l">
              <a:spcBef>
                <a:spcPts val="0"/>
              </a:spcBef>
              <a:spcAft>
                <a:spcPts val="0"/>
              </a:spcAft>
              <a:buSzPts val="1400"/>
              <a:buNone/>
              <a:defRPr sz="37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extLst>
      <p:ext uri="{BB962C8B-B14F-4D97-AF65-F5344CB8AC3E}">
        <p14:creationId xmlns:p14="http://schemas.microsoft.com/office/powerpoint/2010/main" val="96889832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7"/>
        <p:cNvGrpSpPr/>
        <p:nvPr/>
      </p:nvGrpSpPr>
      <p:grpSpPr>
        <a:xfrm>
          <a:off x="0" y="0"/>
          <a:ext cx="0" cy="0"/>
          <a:chOff x="0" y="0"/>
          <a:chExt cx="0" cy="0"/>
        </a:xfrm>
      </p:grpSpPr>
      <p:sp>
        <p:nvSpPr>
          <p:cNvPr id="38" name="Google Shape;38;p72"/>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 name="Google Shape;39;p72"/>
          <p:cNvSpPr txBox="1">
            <a:spLocks noGrp="1"/>
          </p:cNvSpPr>
          <p:nvPr>
            <p:ph type="body" idx="1"/>
          </p:nvPr>
        </p:nvSpPr>
        <p:spPr>
          <a:xfrm>
            <a:off x="457200" y="1600201"/>
            <a:ext cx="4038600" cy="4525963"/>
          </a:xfrm>
          <a:prstGeom prst="rect">
            <a:avLst/>
          </a:prstGeom>
          <a:noFill/>
          <a:ln>
            <a:noFill/>
          </a:ln>
        </p:spPr>
        <p:txBody>
          <a:bodyPr spcFirstLastPara="1" wrap="square" lIns="91425" tIns="91425" rIns="91425" bIns="91425" anchor="t" anchorCtr="0">
            <a:normAutofit/>
          </a:bodyPr>
          <a:lstStyle>
            <a:lvl1pPr marL="457200" lvl="0" indent="-355600" algn="l">
              <a:spcBef>
                <a:spcPts val="400"/>
              </a:spcBef>
              <a:spcAft>
                <a:spcPts val="0"/>
              </a:spcAft>
              <a:buClr>
                <a:srgbClr val="A356A0"/>
              </a:buClr>
              <a:buSzPts val="2000"/>
              <a:buFont typeface="Arial"/>
              <a:buChar char="•"/>
              <a:defRPr sz="2000">
                <a:solidFill>
                  <a:srgbClr val="333333"/>
                </a:solidFill>
              </a:defRPr>
            </a:lvl1pPr>
            <a:lvl2pPr marL="914400" lvl="1" indent="-330200" algn="l">
              <a:spcBef>
                <a:spcPts val="320"/>
              </a:spcBef>
              <a:spcAft>
                <a:spcPts val="0"/>
              </a:spcAft>
              <a:buClr>
                <a:srgbClr val="A356A0"/>
              </a:buClr>
              <a:buSzPts val="1600"/>
              <a:buChar char="▪"/>
              <a:defRPr sz="1600">
                <a:solidFill>
                  <a:srgbClr val="333333"/>
                </a:solidFill>
              </a:defRPr>
            </a:lvl2pPr>
            <a:lvl3pPr marL="1371600" lvl="2" indent="-330200" algn="l">
              <a:spcBef>
                <a:spcPts val="320"/>
              </a:spcBef>
              <a:spcAft>
                <a:spcPts val="0"/>
              </a:spcAft>
              <a:buClr>
                <a:srgbClr val="A356A0"/>
              </a:buClr>
              <a:buSzPts val="1600"/>
              <a:buChar char="−"/>
              <a:defRPr sz="1600">
                <a:solidFill>
                  <a:srgbClr val="333333"/>
                </a:solidFill>
              </a:defRPr>
            </a:lvl3pPr>
            <a:lvl4pPr marL="1828800" lvl="3" indent="-330200" algn="l">
              <a:spcBef>
                <a:spcPts val="320"/>
              </a:spcBef>
              <a:spcAft>
                <a:spcPts val="0"/>
              </a:spcAft>
              <a:buClr>
                <a:srgbClr val="A356A0"/>
              </a:buClr>
              <a:buSzPts val="1600"/>
              <a:buChar char="–"/>
              <a:defRPr sz="1600">
                <a:solidFill>
                  <a:srgbClr val="333333"/>
                </a:solidFill>
              </a:defRPr>
            </a:lvl4pPr>
            <a:lvl5pPr marL="2286000" lvl="4" indent="-330200" algn="l">
              <a:spcBef>
                <a:spcPts val="320"/>
              </a:spcBef>
              <a:spcAft>
                <a:spcPts val="0"/>
              </a:spcAft>
              <a:buClr>
                <a:srgbClr val="A356A0"/>
              </a:buClr>
              <a:buSzPts val="1600"/>
              <a:buChar char="»"/>
              <a:defRPr sz="1600">
                <a:solidFill>
                  <a:srgbClr val="333333"/>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72"/>
          <p:cNvSpPr txBox="1">
            <a:spLocks noGrp="1"/>
          </p:cNvSpPr>
          <p:nvPr>
            <p:ph type="body" idx="2"/>
          </p:nvPr>
        </p:nvSpPr>
        <p:spPr>
          <a:xfrm>
            <a:off x="4648200" y="1600201"/>
            <a:ext cx="4038600" cy="4525963"/>
          </a:xfrm>
          <a:prstGeom prst="rect">
            <a:avLst/>
          </a:prstGeom>
          <a:noFill/>
          <a:ln>
            <a:noFill/>
          </a:ln>
        </p:spPr>
        <p:txBody>
          <a:bodyPr spcFirstLastPara="1" wrap="square" lIns="91425" tIns="91425" rIns="91425" bIns="91425" anchor="t" anchorCtr="0">
            <a:normAutofit/>
          </a:bodyPr>
          <a:lstStyle>
            <a:lvl1pPr marL="457200" lvl="0" indent="-355600" algn="l">
              <a:spcBef>
                <a:spcPts val="400"/>
              </a:spcBef>
              <a:spcAft>
                <a:spcPts val="0"/>
              </a:spcAft>
              <a:buSzPts val="2000"/>
              <a:buChar char="•"/>
              <a:defRPr sz="2000"/>
            </a:lvl1pPr>
            <a:lvl2pPr marL="914400" lvl="1" indent="-330200" algn="l">
              <a:spcBef>
                <a:spcPts val="320"/>
              </a:spcBef>
              <a:spcAft>
                <a:spcPts val="0"/>
              </a:spcAft>
              <a:buSzPts val="1600"/>
              <a:buChar char="▪"/>
              <a:defRPr sz="1600"/>
            </a:lvl2pPr>
            <a:lvl3pPr marL="1371600" lvl="2" indent="-330200" algn="l">
              <a:spcBef>
                <a:spcPts val="320"/>
              </a:spcBef>
              <a:spcAft>
                <a:spcPts val="0"/>
              </a:spcAft>
              <a:buSzPts val="1600"/>
              <a:buChar char="−"/>
              <a:defRPr sz="16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extLst>
      <p:ext uri="{BB962C8B-B14F-4D97-AF65-F5344CB8AC3E}">
        <p14:creationId xmlns:p14="http://schemas.microsoft.com/office/powerpoint/2010/main" val="48462121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1"/>
        <p:cNvGrpSpPr/>
        <p:nvPr/>
      </p:nvGrpSpPr>
      <p:grpSpPr>
        <a:xfrm>
          <a:off x="0" y="0"/>
          <a:ext cx="0" cy="0"/>
          <a:chOff x="0" y="0"/>
          <a:chExt cx="0" cy="0"/>
        </a:xfrm>
      </p:grpSpPr>
      <p:sp>
        <p:nvSpPr>
          <p:cNvPr id="42" name="Google Shape;42;p73"/>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3" name="Google Shape;43;p73"/>
          <p:cNvSpPr txBox="1">
            <a:spLocks noGrp="1"/>
          </p:cNvSpPr>
          <p:nvPr>
            <p:ph type="body" idx="1"/>
          </p:nvPr>
        </p:nvSpPr>
        <p:spPr>
          <a:xfrm>
            <a:off x="457202" y="1535114"/>
            <a:ext cx="4040187" cy="639762"/>
          </a:xfrm>
          <a:prstGeom prst="rect">
            <a:avLst/>
          </a:prstGeom>
          <a:noFill/>
          <a:ln>
            <a:noFill/>
          </a:ln>
        </p:spPr>
        <p:txBody>
          <a:bodyPr spcFirstLastPara="1" wrap="square" lIns="91425" tIns="91425" rIns="91425" bIns="91425" anchor="b" anchorCtr="0">
            <a:normAutofit/>
          </a:bodyPr>
          <a:lstStyle>
            <a:lvl1pPr marL="457200" lvl="0" indent="-228600" algn="l">
              <a:spcBef>
                <a:spcPts val="440"/>
              </a:spcBef>
              <a:spcAft>
                <a:spcPts val="0"/>
              </a:spcAft>
              <a:buSzPts val="2200"/>
              <a:buNone/>
              <a:defRPr sz="2200" b="1"/>
            </a:lvl1pPr>
            <a:lvl2pPr marL="914400" lvl="1" indent="-228600" algn="l">
              <a:spcBef>
                <a:spcPts val="380"/>
              </a:spcBef>
              <a:spcAft>
                <a:spcPts val="0"/>
              </a:spcAft>
              <a:buSzPts val="1900"/>
              <a:buNone/>
              <a:defRPr sz="1900" b="1"/>
            </a:lvl2pPr>
            <a:lvl3pPr marL="1371600" lvl="2" indent="-228600" algn="l">
              <a:spcBef>
                <a:spcPts val="320"/>
              </a:spcBef>
              <a:spcAft>
                <a:spcPts val="0"/>
              </a:spcAft>
              <a:buSzPts val="1600"/>
              <a:buNone/>
              <a:defRPr sz="1600" b="1"/>
            </a:lvl3pPr>
            <a:lvl4pPr marL="1828800" lvl="3" indent="-228600" algn="l">
              <a:spcBef>
                <a:spcPts val="300"/>
              </a:spcBef>
              <a:spcAft>
                <a:spcPts val="0"/>
              </a:spcAft>
              <a:buSzPts val="1500"/>
              <a:buNone/>
              <a:defRPr sz="1500" b="1"/>
            </a:lvl4pPr>
            <a:lvl5pPr marL="2286000" lvl="4" indent="-228600" algn="l">
              <a:spcBef>
                <a:spcPts val="300"/>
              </a:spcBef>
              <a:spcAft>
                <a:spcPts val="0"/>
              </a:spcAft>
              <a:buSzPts val="1500"/>
              <a:buNone/>
              <a:defRPr sz="1500" b="1"/>
            </a:lvl5pPr>
            <a:lvl6pPr marL="2743200" lvl="5" indent="-228600" algn="l">
              <a:spcBef>
                <a:spcPts val="300"/>
              </a:spcBef>
              <a:spcAft>
                <a:spcPts val="0"/>
              </a:spcAft>
              <a:buClr>
                <a:schemeClr val="dk1"/>
              </a:buClr>
              <a:buSzPts val="1500"/>
              <a:buNone/>
              <a:defRPr sz="1500" b="1"/>
            </a:lvl6pPr>
            <a:lvl7pPr marL="3200400" lvl="6" indent="-228600" algn="l">
              <a:spcBef>
                <a:spcPts val="300"/>
              </a:spcBef>
              <a:spcAft>
                <a:spcPts val="0"/>
              </a:spcAft>
              <a:buClr>
                <a:schemeClr val="dk1"/>
              </a:buClr>
              <a:buSzPts val="1500"/>
              <a:buNone/>
              <a:defRPr sz="1500" b="1"/>
            </a:lvl7pPr>
            <a:lvl8pPr marL="3657600" lvl="7" indent="-228600" algn="l">
              <a:spcBef>
                <a:spcPts val="300"/>
              </a:spcBef>
              <a:spcAft>
                <a:spcPts val="0"/>
              </a:spcAft>
              <a:buClr>
                <a:schemeClr val="dk1"/>
              </a:buClr>
              <a:buSzPts val="1500"/>
              <a:buNone/>
              <a:defRPr sz="1500" b="1"/>
            </a:lvl8pPr>
            <a:lvl9pPr marL="4114800" lvl="8" indent="-228600" algn="l">
              <a:spcBef>
                <a:spcPts val="300"/>
              </a:spcBef>
              <a:spcAft>
                <a:spcPts val="0"/>
              </a:spcAft>
              <a:buClr>
                <a:schemeClr val="dk1"/>
              </a:buClr>
              <a:buSzPts val="1500"/>
              <a:buNone/>
              <a:defRPr sz="1500" b="1"/>
            </a:lvl9pPr>
          </a:lstStyle>
          <a:p>
            <a:endParaRPr/>
          </a:p>
        </p:txBody>
      </p:sp>
      <p:sp>
        <p:nvSpPr>
          <p:cNvPr id="44" name="Google Shape;44;p73"/>
          <p:cNvSpPr txBox="1">
            <a:spLocks noGrp="1"/>
          </p:cNvSpPr>
          <p:nvPr>
            <p:ph type="body" idx="2"/>
          </p:nvPr>
        </p:nvSpPr>
        <p:spPr>
          <a:xfrm>
            <a:off x="457202" y="2174876"/>
            <a:ext cx="4040187" cy="3951288"/>
          </a:xfrm>
          <a:prstGeom prst="rect">
            <a:avLst/>
          </a:prstGeom>
          <a:noFill/>
          <a:ln>
            <a:noFill/>
          </a:ln>
        </p:spPr>
        <p:txBody>
          <a:bodyPr spcFirstLastPara="1" wrap="square" lIns="91425" tIns="91425" rIns="91425" bIns="91425" anchor="t" anchorCtr="0">
            <a:normAutofit/>
          </a:bodyPr>
          <a:lstStyle>
            <a:lvl1pPr marL="457200" lvl="0" indent="-368300" algn="l">
              <a:spcBef>
                <a:spcPts val="440"/>
              </a:spcBef>
              <a:spcAft>
                <a:spcPts val="0"/>
              </a:spcAft>
              <a:buSzPts val="2200"/>
              <a:buChar char="•"/>
              <a:defRPr sz="2200"/>
            </a:lvl1pPr>
            <a:lvl2pPr marL="914400" lvl="1" indent="-349250" algn="l">
              <a:spcBef>
                <a:spcPts val="380"/>
              </a:spcBef>
              <a:spcAft>
                <a:spcPts val="0"/>
              </a:spcAft>
              <a:buSzPts val="1900"/>
              <a:buChar char="▪"/>
              <a:defRPr sz="1900"/>
            </a:lvl2pPr>
            <a:lvl3pPr marL="1371600" lvl="2" indent="-330200" algn="l">
              <a:spcBef>
                <a:spcPts val="320"/>
              </a:spcBef>
              <a:spcAft>
                <a:spcPts val="0"/>
              </a:spcAft>
              <a:buSzPts val="1600"/>
              <a:buChar char="−"/>
              <a:defRPr sz="1600"/>
            </a:lvl3pPr>
            <a:lvl4pPr marL="1828800" lvl="3" indent="-323850" algn="l">
              <a:spcBef>
                <a:spcPts val="300"/>
              </a:spcBef>
              <a:spcAft>
                <a:spcPts val="0"/>
              </a:spcAft>
              <a:buSzPts val="1500"/>
              <a:buChar char="–"/>
              <a:defRPr sz="1500"/>
            </a:lvl4pPr>
            <a:lvl5pPr marL="2286000" lvl="4" indent="-323850" algn="l">
              <a:spcBef>
                <a:spcPts val="300"/>
              </a:spcBef>
              <a:spcAft>
                <a:spcPts val="0"/>
              </a:spcAft>
              <a:buSzPts val="1500"/>
              <a:buChar char="»"/>
              <a:defRPr sz="1500"/>
            </a:lvl5pPr>
            <a:lvl6pPr marL="2743200" lvl="5" indent="-323850" algn="l">
              <a:spcBef>
                <a:spcPts val="300"/>
              </a:spcBef>
              <a:spcAft>
                <a:spcPts val="0"/>
              </a:spcAft>
              <a:buClr>
                <a:schemeClr val="dk1"/>
              </a:buClr>
              <a:buSzPts val="1500"/>
              <a:buChar char="•"/>
              <a:defRPr sz="1500"/>
            </a:lvl6pPr>
            <a:lvl7pPr marL="3200400" lvl="6" indent="-323850" algn="l">
              <a:spcBef>
                <a:spcPts val="300"/>
              </a:spcBef>
              <a:spcAft>
                <a:spcPts val="0"/>
              </a:spcAft>
              <a:buClr>
                <a:schemeClr val="dk1"/>
              </a:buClr>
              <a:buSzPts val="1500"/>
              <a:buChar char="•"/>
              <a:defRPr sz="1500"/>
            </a:lvl7pPr>
            <a:lvl8pPr marL="3657600" lvl="7" indent="-323850" algn="l">
              <a:spcBef>
                <a:spcPts val="300"/>
              </a:spcBef>
              <a:spcAft>
                <a:spcPts val="0"/>
              </a:spcAft>
              <a:buClr>
                <a:schemeClr val="dk1"/>
              </a:buClr>
              <a:buSzPts val="1500"/>
              <a:buChar char="•"/>
              <a:defRPr sz="1500"/>
            </a:lvl8pPr>
            <a:lvl9pPr marL="4114800" lvl="8" indent="-323850" algn="l">
              <a:spcBef>
                <a:spcPts val="300"/>
              </a:spcBef>
              <a:spcAft>
                <a:spcPts val="0"/>
              </a:spcAft>
              <a:buClr>
                <a:schemeClr val="dk1"/>
              </a:buClr>
              <a:buSzPts val="1500"/>
              <a:buChar char="•"/>
              <a:defRPr sz="1500"/>
            </a:lvl9pPr>
          </a:lstStyle>
          <a:p>
            <a:endParaRPr/>
          </a:p>
        </p:txBody>
      </p:sp>
      <p:sp>
        <p:nvSpPr>
          <p:cNvPr id="45" name="Google Shape;45;p73"/>
          <p:cNvSpPr txBox="1">
            <a:spLocks noGrp="1"/>
          </p:cNvSpPr>
          <p:nvPr>
            <p:ph type="body" idx="3"/>
          </p:nvPr>
        </p:nvSpPr>
        <p:spPr>
          <a:xfrm>
            <a:off x="4645026" y="1535114"/>
            <a:ext cx="4041776" cy="639762"/>
          </a:xfrm>
          <a:prstGeom prst="rect">
            <a:avLst/>
          </a:prstGeom>
          <a:noFill/>
          <a:ln>
            <a:noFill/>
          </a:ln>
        </p:spPr>
        <p:txBody>
          <a:bodyPr spcFirstLastPara="1" wrap="square" lIns="91425" tIns="91425" rIns="91425" bIns="91425" anchor="b" anchorCtr="0">
            <a:normAutofit/>
          </a:bodyPr>
          <a:lstStyle>
            <a:lvl1pPr marL="457200" lvl="0" indent="-228600" algn="l">
              <a:spcBef>
                <a:spcPts val="440"/>
              </a:spcBef>
              <a:spcAft>
                <a:spcPts val="0"/>
              </a:spcAft>
              <a:buSzPts val="2200"/>
              <a:buNone/>
              <a:defRPr sz="2200" b="1"/>
            </a:lvl1pPr>
            <a:lvl2pPr marL="914400" lvl="1" indent="-228600" algn="l">
              <a:spcBef>
                <a:spcPts val="380"/>
              </a:spcBef>
              <a:spcAft>
                <a:spcPts val="0"/>
              </a:spcAft>
              <a:buSzPts val="1900"/>
              <a:buNone/>
              <a:defRPr sz="1900" b="1"/>
            </a:lvl2pPr>
            <a:lvl3pPr marL="1371600" lvl="2" indent="-228600" algn="l">
              <a:spcBef>
                <a:spcPts val="320"/>
              </a:spcBef>
              <a:spcAft>
                <a:spcPts val="0"/>
              </a:spcAft>
              <a:buSzPts val="1600"/>
              <a:buNone/>
              <a:defRPr sz="1600" b="1"/>
            </a:lvl3pPr>
            <a:lvl4pPr marL="1828800" lvl="3" indent="-228600" algn="l">
              <a:spcBef>
                <a:spcPts val="300"/>
              </a:spcBef>
              <a:spcAft>
                <a:spcPts val="0"/>
              </a:spcAft>
              <a:buSzPts val="1500"/>
              <a:buNone/>
              <a:defRPr sz="1500" b="1"/>
            </a:lvl4pPr>
            <a:lvl5pPr marL="2286000" lvl="4" indent="-228600" algn="l">
              <a:spcBef>
                <a:spcPts val="300"/>
              </a:spcBef>
              <a:spcAft>
                <a:spcPts val="0"/>
              </a:spcAft>
              <a:buSzPts val="1500"/>
              <a:buNone/>
              <a:defRPr sz="1500" b="1"/>
            </a:lvl5pPr>
            <a:lvl6pPr marL="2743200" lvl="5" indent="-228600" algn="l">
              <a:spcBef>
                <a:spcPts val="300"/>
              </a:spcBef>
              <a:spcAft>
                <a:spcPts val="0"/>
              </a:spcAft>
              <a:buClr>
                <a:schemeClr val="dk1"/>
              </a:buClr>
              <a:buSzPts val="1500"/>
              <a:buNone/>
              <a:defRPr sz="1500" b="1"/>
            </a:lvl6pPr>
            <a:lvl7pPr marL="3200400" lvl="6" indent="-228600" algn="l">
              <a:spcBef>
                <a:spcPts val="300"/>
              </a:spcBef>
              <a:spcAft>
                <a:spcPts val="0"/>
              </a:spcAft>
              <a:buClr>
                <a:schemeClr val="dk1"/>
              </a:buClr>
              <a:buSzPts val="1500"/>
              <a:buNone/>
              <a:defRPr sz="1500" b="1"/>
            </a:lvl7pPr>
            <a:lvl8pPr marL="3657600" lvl="7" indent="-228600" algn="l">
              <a:spcBef>
                <a:spcPts val="300"/>
              </a:spcBef>
              <a:spcAft>
                <a:spcPts val="0"/>
              </a:spcAft>
              <a:buClr>
                <a:schemeClr val="dk1"/>
              </a:buClr>
              <a:buSzPts val="1500"/>
              <a:buNone/>
              <a:defRPr sz="1500" b="1"/>
            </a:lvl8pPr>
            <a:lvl9pPr marL="4114800" lvl="8" indent="-228600" algn="l">
              <a:spcBef>
                <a:spcPts val="300"/>
              </a:spcBef>
              <a:spcAft>
                <a:spcPts val="0"/>
              </a:spcAft>
              <a:buClr>
                <a:schemeClr val="dk1"/>
              </a:buClr>
              <a:buSzPts val="1500"/>
              <a:buNone/>
              <a:defRPr sz="1500" b="1"/>
            </a:lvl9pPr>
          </a:lstStyle>
          <a:p>
            <a:endParaRPr/>
          </a:p>
        </p:txBody>
      </p:sp>
      <p:sp>
        <p:nvSpPr>
          <p:cNvPr id="46" name="Google Shape;46;p73"/>
          <p:cNvSpPr txBox="1">
            <a:spLocks noGrp="1"/>
          </p:cNvSpPr>
          <p:nvPr>
            <p:ph type="body" idx="4"/>
          </p:nvPr>
        </p:nvSpPr>
        <p:spPr>
          <a:xfrm>
            <a:off x="4645026" y="2174876"/>
            <a:ext cx="4041776" cy="3951288"/>
          </a:xfrm>
          <a:prstGeom prst="rect">
            <a:avLst/>
          </a:prstGeom>
          <a:noFill/>
          <a:ln>
            <a:noFill/>
          </a:ln>
        </p:spPr>
        <p:txBody>
          <a:bodyPr spcFirstLastPara="1" wrap="square" lIns="91425" tIns="91425" rIns="91425" bIns="91425" anchor="t" anchorCtr="0">
            <a:normAutofit/>
          </a:bodyPr>
          <a:lstStyle>
            <a:lvl1pPr marL="457200" lvl="0" indent="-368300" algn="l">
              <a:spcBef>
                <a:spcPts val="440"/>
              </a:spcBef>
              <a:spcAft>
                <a:spcPts val="0"/>
              </a:spcAft>
              <a:buSzPts val="2200"/>
              <a:buChar char="•"/>
              <a:defRPr sz="2200"/>
            </a:lvl1pPr>
            <a:lvl2pPr marL="914400" lvl="1" indent="-349250" algn="l">
              <a:spcBef>
                <a:spcPts val="380"/>
              </a:spcBef>
              <a:spcAft>
                <a:spcPts val="0"/>
              </a:spcAft>
              <a:buSzPts val="1900"/>
              <a:buChar char="▪"/>
              <a:defRPr sz="1900"/>
            </a:lvl2pPr>
            <a:lvl3pPr marL="1371600" lvl="2" indent="-330200" algn="l">
              <a:spcBef>
                <a:spcPts val="320"/>
              </a:spcBef>
              <a:spcAft>
                <a:spcPts val="0"/>
              </a:spcAft>
              <a:buSzPts val="1600"/>
              <a:buChar char="−"/>
              <a:defRPr sz="1600"/>
            </a:lvl3pPr>
            <a:lvl4pPr marL="1828800" lvl="3" indent="-323850" algn="l">
              <a:spcBef>
                <a:spcPts val="300"/>
              </a:spcBef>
              <a:spcAft>
                <a:spcPts val="0"/>
              </a:spcAft>
              <a:buSzPts val="1500"/>
              <a:buChar char="–"/>
              <a:defRPr sz="1500"/>
            </a:lvl4pPr>
            <a:lvl5pPr marL="2286000" lvl="4" indent="-323850" algn="l">
              <a:spcBef>
                <a:spcPts val="300"/>
              </a:spcBef>
              <a:spcAft>
                <a:spcPts val="0"/>
              </a:spcAft>
              <a:buSzPts val="1500"/>
              <a:buChar char="»"/>
              <a:defRPr sz="1500"/>
            </a:lvl5pPr>
            <a:lvl6pPr marL="2743200" lvl="5" indent="-323850" algn="l">
              <a:spcBef>
                <a:spcPts val="300"/>
              </a:spcBef>
              <a:spcAft>
                <a:spcPts val="0"/>
              </a:spcAft>
              <a:buClr>
                <a:schemeClr val="dk1"/>
              </a:buClr>
              <a:buSzPts val="1500"/>
              <a:buChar char="•"/>
              <a:defRPr sz="1500"/>
            </a:lvl6pPr>
            <a:lvl7pPr marL="3200400" lvl="6" indent="-323850" algn="l">
              <a:spcBef>
                <a:spcPts val="300"/>
              </a:spcBef>
              <a:spcAft>
                <a:spcPts val="0"/>
              </a:spcAft>
              <a:buClr>
                <a:schemeClr val="dk1"/>
              </a:buClr>
              <a:buSzPts val="1500"/>
              <a:buChar char="•"/>
              <a:defRPr sz="1500"/>
            </a:lvl7pPr>
            <a:lvl8pPr marL="3657600" lvl="7" indent="-323850" algn="l">
              <a:spcBef>
                <a:spcPts val="300"/>
              </a:spcBef>
              <a:spcAft>
                <a:spcPts val="0"/>
              </a:spcAft>
              <a:buClr>
                <a:schemeClr val="dk1"/>
              </a:buClr>
              <a:buSzPts val="1500"/>
              <a:buChar char="•"/>
              <a:defRPr sz="1500"/>
            </a:lvl8pPr>
            <a:lvl9pPr marL="4114800" lvl="8" indent="-323850" algn="l">
              <a:spcBef>
                <a:spcPts val="300"/>
              </a:spcBef>
              <a:spcAft>
                <a:spcPts val="0"/>
              </a:spcAft>
              <a:buClr>
                <a:schemeClr val="dk1"/>
              </a:buClr>
              <a:buSzPts val="1500"/>
              <a:buChar char="•"/>
              <a:defRPr sz="1500"/>
            </a:lvl9pPr>
          </a:lstStyle>
          <a:p>
            <a:endParaRPr/>
          </a:p>
        </p:txBody>
      </p:sp>
    </p:spTree>
    <p:extLst>
      <p:ext uri="{BB962C8B-B14F-4D97-AF65-F5344CB8AC3E}">
        <p14:creationId xmlns:p14="http://schemas.microsoft.com/office/powerpoint/2010/main" val="2597384660"/>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7"/>
        <p:cNvGrpSpPr/>
        <p:nvPr/>
      </p:nvGrpSpPr>
      <p:grpSpPr>
        <a:xfrm>
          <a:off x="0" y="0"/>
          <a:ext cx="0" cy="0"/>
          <a:chOff x="0" y="0"/>
          <a:chExt cx="0" cy="0"/>
        </a:xfrm>
      </p:grpSpPr>
      <p:sp>
        <p:nvSpPr>
          <p:cNvPr id="48" name="Google Shape;48;p74"/>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extLst>
      <p:ext uri="{BB962C8B-B14F-4D97-AF65-F5344CB8AC3E}">
        <p14:creationId xmlns:p14="http://schemas.microsoft.com/office/powerpoint/2010/main" val="74230555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49"/>
        <p:cNvGrpSpPr/>
        <p:nvPr/>
      </p:nvGrpSpPr>
      <p:grpSpPr>
        <a:xfrm>
          <a:off x="0" y="0"/>
          <a:ext cx="0" cy="0"/>
          <a:chOff x="0" y="0"/>
          <a:chExt cx="0" cy="0"/>
        </a:xfrm>
      </p:grpSpPr>
      <p:sp>
        <p:nvSpPr>
          <p:cNvPr id="50" name="Google Shape;50;p75"/>
          <p:cNvSpPr txBox="1">
            <a:spLocks noGrp="1"/>
          </p:cNvSpPr>
          <p:nvPr>
            <p:ph type="title"/>
          </p:nvPr>
        </p:nvSpPr>
        <p:spPr>
          <a:xfrm>
            <a:off x="457201" y="273050"/>
            <a:ext cx="3008313" cy="1162050"/>
          </a:xfrm>
          <a:prstGeom prst="rect">
            <a:avLst/>
          </a:prstGeom>
          <a:noFill/>
          <a:ln>
            <a:noFill/>
          </a:ln>
        </p:spPr>
        <p:txBody>
          <a:bodyPr spcFirstLastPara="1" wrap="square" lIns="84825" tIns="42400" rIns="84825" bIns="42400" anchor="b" anchorCtr="0">
            <a:noAutofit/>
          </a:bodyPr>
          <a:lstStyle>
            <a:lvl1pPr lvl="0" algn="l">
              <a:spcBef>
                <a:spcPts val="0"/>
              </a:spcBef>
              <a:spcAft>
                <a:spcPts val="0"/>
              </a:spcAft>
              <a:buSzPts val="1400"/>
              <a:buNone/>
              <a:defRPr sz="19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75"/>
          <p:cNvSpPr txBox="1">
            <a:spLocks noGrp="1"/>
          </p:cNvSpPr>
          <p:nvPr>
            <p:ph type="body" idx="1"/>
          </p:nvPr>
        </p:nvSpPr>
        <p:spPr>
          <a:xfrm>
            <a:off x="3575053" y="273055"/>
            <a:ext cx="5111750" cy="5853113"/>
          </a:xfrm>
          <a:prstGeom prst="rect">
            <a:avLst/>
          </a:prstGeom>
          <a:noFill/>
          <a:ln>
            <a:noFill/>
          </a:ln>
        </p:spPr>
        <p:txBody>
          <a:bodyPr spcFirstLastPara="1" wrap="square" lIns="91425" tIns="91425" rIns="91425" bIns="91425" anchor="t" anchorCtr="0">
            <a:normAutofit/>
          </a:bodyPr>
          <a:lstStyle>
            <a:lvl1pPr marL="457200" lvl="0" indent="-419100" algn="l">
              <a:spcBef>
                <a:spcPts val="600"/>
              </a:spcBef>
              <a:spcAft>
                <a:spcPts val="0"/>
              </a:spcAft>
              <a:buSzPts val="3000"/>
              <a:buChar char="•"/>
              <a:defRPr sz="3000"/>
            </a:lvl1pPr>
            <a:lvl2pPr marL="914400" lvl="1" indent="-393700" algn="l">
              <a:spcBef>
                <a:spcPts val="520"/>
              </a:spcBef>
              <a:spcAft>
                <a:spcPts val="0"/>
              </a:spcAft>
              <a:buSzPts val="2600"/>
              <a:buChar char="▪"/>
              <a:defRPr sz="2600"/>
            </a:lvl2pPr>
            <a:lvl3pPr marL="1371600" lvl="2" indent="-368300" algn="l">
              <a:spcBef>
                <a:spcPts val="440"/>
              </a:spcBef>
              <a:spcAft>
                <a:spcPts val="0"/>
              </a:spcAft>
              <a:buSzPts val="2200"/>
              <a:buChar char="−"/>
              <a:defRPr sz="2200"/>
            </a:lvl3pPr>
            <a:lvl4pPr marL="1828800" lvl="3" indent="-349250" algn="l">
              <a:spcBef>
                <a:spcPts val="380"/>
              </a:spcBef>
              <a:spcAft>
                <a:spcPts val="0"/>
              </a:spcAft>
              <a:buSzPts val="1900"/>
              <a:buChar char="–"/>
              <a:defRPr sz="1900"/>
            </a:lvl4pPr>
            <a:lvl5pPr marL="2286000" lvl="4" indent="-349250" algn="l">
              <a:spcBef>
                <a:spcPts val="380"/>
              </a:spcBef>
              <a:spcAft>
                <a:spcPts val="0"/>
              </a:spcAft>
              <a:buSzPts val="1900"/>
              <a:buChar char="»"/>
              <a:defRPr sz="1900"/>
            </a:lvl5pPr>
            <a:lvl6pPr marL="2743200" lvl="5" indent="-349250" algn="l">
              <a:spcBef>
                <a:spcPts val="380"/>
              </a:spcBef>
              <a:spcAft>
                <a:spcPts val="0"/>
              </a:spcAft>
              <a:buClr>
                <a:schemeClr val="dk1"/>
              </a:buClr>
              <a:buSzPts val="1900"/>
              <a:buChar char="•"/>
              <a:defRPr sz="1900"/>
            </a:lvl6pPr>
            <a:lvl7pPr marL="3200400" lvl="6" indent="-349250" algn="l">
              <a:spcBef>
                <a:spcPts val="380"/>
              </a:spcBef>
              <a:spcAft>
                <a:spcPts val="0"/>
              </a:spcAft>
              <a:buClr>
                <a:schemeClr val="dk1"/>
              </a:buClr>
              <a:buSzPts val="1900"/>
              <a:buChar char="•"/>
              <a:defRPr sz="1900"/>
            </a:lvl7pPr>
            <a:lvl8pPr marL="3657600" lvl="7" indent="-349250" algn="l">
              <a:spcBef>
                <a:spcPts val="380"/>
              </a:spcBef>
              <a:spcAft>
                <a:spcPts val="0"/>
              </a:spcAft>
              <a:buClr>
                <a:schemeClr val="dk1"/>
              </a:buClr>
              <a:buSzPts val="1900"/>
              <a:buChar char="•"/>
              <a:defRPr sz="1900"/>
            </a:lvl8pPr>
            <a:lvl9pPr marL="4114800" lvl="8" indent="-349250" algn="l">
              <a:spcBef>
                <a:spcPts val="380"/>
              </a:spcBef>
              <a:spcAft>
                <a:spcPts val="0"/>
              </a:spcAft>
              <a:buClr>
                <a:schemeClr val="dk1"/>
              </a:buClr>
              <a:buSzPts val="1900"/>
              <a:buChar char="•"/>
              <a:defRPr sz="1900"/>
            </a:lvl9pPr>
          </a:lstStyle>
          <a:p>
            <a:endParaRPr/>
          </a:p>
        </p:txBody>
      </p:sp>
      <p:sp>
        <p:nvSpPr>
          <p:cNvPr id="52" name="Google Shape;52;p75"/>
          <p:cNvSpPr txBox="1">
            <a:spLocks noGrp="1"/>
          </p:cNvSpPr>
          <p:nvPr>
            <p:ph type="body" idx="2"/>
          </p:nvPr>
        </p:nvSpPr>
        <p:spPr>
          <a:xfrm>
            <a:off x="457201" y="1435105"/>
            <a:ext cx="3008313" cy="4691063"/>
          </a:xfrm>
          <a:prstGeom prst="rect">
            <a:avLst/>
          </a:prstGeom>
          <a:noFill/>
          <a:ln>
            <a:noFill/>
          </a:ln>
        </p:spPr>
        <p:txBody>
          <a:bodyPr spcFirstLastPara="1" wrap="square" lIns="91425" tIns="91425" rIns="91425" bIns="91425" anchor="t" anchorCtr="0">
            <a:normAutofit/>
          </a:bodyPr>
          <a:lstStyle>
            <a:lvl1pPr marL="457200" lvl="0" indent="-228600" algn="l">
              <a:spcBef>
                <a:spcPts val="260"/>
              </a:spcBef>
              <a:spcAft>
                <a:spcPts val="0"/>
              </a:spcAft>
              <a:buSzPts val="1300"/>
              <a:buNone/>
              <a:defRPr sz="1300"/>
            </a:lvl1pPr>
            <a:lvl2pPr marL="914400" lvl="1" indent="-228600" algn="l">
              <a:spcBef>
                <a:spcPts val="220"/>
              </a:spcBef>
              <a:spcAft>
                <a:spcPts val="0"/>
              </a:spcAft>
              <a:buSzPts val="1100"/>
              <a:buNone/>
              <a:defRPr sz="1100"/>
            </a:lvl2pPr>
            <a:lvl3pPr marL="1371600" lvl="2" indent="-228600" algn="l">
              <a:spcBef>
                <a:spcPts val="180"/>
              </a:spcBef>
              <a:spcAft>
                <a:spcPts val="0"/>
              </a:spcAft>
              <a:buSzPts val="900"/>
              <a:buNone/>
              <a:defRPr sz="9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extLst>
      <p:ext uri="{BB962C8B-B14F-4D97-AF65-F5344CB8AC3E}">
        <p14:creationId xmlns:p14="http://schemas.microsoft.com/office/powerpoint/2010/main" val="363561495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53"/>
        <p:cNvGrpSpPr/>
        <p:nvPr/>
      </p:nvGrpSpPr>
      <p:grpSpPr>
        <a:xfrm>
          <a:off x="0" y="0"/>
          <a:ext cx="0" cy="0"/>
          <a:chOff x="0" y="0"/>
          <a:chExt cx="0" cy="0"/>
        </a:xfrm>
      </p:grpSpPr>
      <p:sp>
        <p:nvSpPr>
          <p:cNvPr id="54" name="Google Shape;54;p76"/>
          <p:cNvSpPr txBox="1">
            <a:spLocks noGrp="1"/>
          </p:cNvSpPr>
          <p:nvPr>
            <p:ph type="title"/>
          </p:nvPr>
        </p:nvSpPr>
        <p:spPr>
          <a:xfrm>
            <a:off x="1792287" y="4800602"/>
            <a:ext cx="5486400" cy="566738"/>
          </a:xfrm>
          <a:prstGeom prst="rect">
            <a:avLst/>
          </a:prstGeom>
          <a:noFill/>
          <a:ln>
            <a:noFill/>
          </a:ln>
        </p:spPr>
        <p:txBody>
          <a:bodyPr spcFirstLastPara="1" wrap="square" lIns="84825" tIns="42400" rIns="84825" bIns="42400" anchor="b" anchorCtr="0">
            <a:noAutofit/>
          </a:bodyPr>
          <a:lstStyle>
            <a:lvl1pPr lvl="0" algn="l">
              <a:spcBef>
                <a:spcPts val="0"/>
              </a:spcBef>
              <a:spcAft>
                <a:spcPts val="0"/>
              </a:spcAft>
              <a:buSzPts val="1400"/>
              <a:buNone/>
              <a:defRPr sz="19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76"/>
          <p:cNvSpPr>
            <a:spLocks noGrp="1"/>
          </p:cNvSpPr>
          <p:nvPr>
            <p:ph type="pic" idx="2"/>
          </p:nvPr>
        </p:nvSpPr>
        <p:spPr>
          <a:xfrm>
            <a:off x="1792287" y="612775"/>
            <a:ext cx="5486400" cy="4114800"/>
          </a:xfrm>
          <a:prstGeom prst="rect">
            <a:avLst/>
          </a:prstGeom>
          <a:noFill/>
          <a:ln>
            <a:noFill/>
          </a:ln>
        </p:spPr>
      </p:sp>
      <p:sp>
        <p:nvSpPr>
          <p:cNvPr id="56" name="Google Shape;56;p76"/>
          <p:cNvSpPr txBox="1">
            <a:spLocks noGrp="1"/>
          </p:cNvSpPr>
          <p:nvPr>
            <p:ph type="body" idx="1"/>
          </p:nvPr>
        </p:nvSpPr>
        <p:spPr>
          <a:xfrm>
            <a:off x="1792287" y="5367341"/>
            <a:ext cx="5486400" cy="804863"/>
          </a:xfrm>
          <a:prstGeom prst="rect">
            <a:avLst/>
          </a:prstGeom>
          <a:noFill/>
          <a:ln>
            <a:noFill/>
          </a:ln>
        </p:spPr>
        <p:txBody>
          <a:bodyPr spcFirstLastPara="1" wrap="square" lIns="91425" tIns="91425" rIns="91425" bIns="91425" anchor="t" anchorCtr="0">
            <a:normAutofit/>
          </a:bodyPr>
          <a:lstStyle>
            <a:lvl1pPr marL="457200" lvl="0" indent="-228600" algn="l">
              <a:spcBef>
                <a:spcPts val="260"/>
              </a:spcBef>
              <a:spcAft>
                <a:spcPts val="0"/>
              </a:spcAft>
              <a:buSzPts val="1300"/>
              <a:buNone/>
              <a:defRPr sz="1300"/>
            </a:lvl1pPr>
            <a:lvl2pPr marL="914400" lvl="1" indent="-228600" algn="l">
              <a:spcBef>
                <a:spcPts val="220"/>
              </a:spcBef>
              <a:spcAft>
                <a:spcPts val="0"/>
              </a:spcAft>
              <a:buSzPts val="1100"/>
              <a:buNone/>
              <a:defRPr sz="1100"/>
            </a:lvl2pPr>
            <a:lvl3pPr marL="1371600" lvl="2" indent="-228600" algn="l">
              <a:spcBef>
                <a:spcPts val="180"/>
              </a:spcBef>
              <a:spcAft>
                <a:spcPts val="0"/>
              </a:spcAft>
              <a:buSzPts val="900"/>
              <a:buNone/>
              <a:defRPr sz="9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extLst>
      <p:ext uri="{BB962C8B-B14F-4D97-AF65-F5344CB8AC3E}">
        <p14:creationId xmlns:p14="http://schemas.microsoft.com/office/powerpoint/2010/main" val="184039579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57"/>
        <p:cNvGrpSpPr/>
        <p:nvPr/>
      </p:nvGrpSpPr>
      <p:grpSpPr>
        <a:xfrm>
          <a:off x="0" y="0"/>
          <a:ext cx="0" cy="0"/>
          <a:chOff x="0" y="0"/>
          <a:chExt cx="0" cy="0"/>
        </a:xfrm>
      </p:grpSpPr>
      <p:sp>
        <p:nvSpPr>
          <p:cNvPr id="58" name="Google Shape;58;p77"/>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77"/>
          <p:cNvSpPr txBox="1">
            <a:spLocks noGrp="1"/>
          </p:cNvSpPr>
          <p:nvPr>
            <p:ph type="body" idx="1"/>
          </p:nvPr>
        </p:nvSpPr>
        <p:spPr>
          <a:xfrm rot="5400000">
            <a:off x="2324624" y="-266883"/>
            <a:ext cx="4495459" cy="8230306"/>
          </a:xfrm>
          <a:prstGeom prst="rect">
            <a:avLst/>
          </a:prstGeom>
          <a:noFill/>
          <a:ln>
            <a:noFill/>
          </a:ln>
        </p:spPr>
        <p:txBody>
          <a:bodyPr spcFirstLastPara="1" wrap="square" lIns="91425" tIns="91425" rIns="91425" bIns="91425"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2970109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60"/>
        <p:cNvGrpSpPr/>
        <p:nvPr/>
      </p:nvGrpSpPr>
      <p:grpSpPr>
        <a:xfrm>
          <a:off x="0" y="0"/>
          <a:ext cx="0" cy="0"/>
          <a:chOff x="0" y="0"/>
          <a:chExt cx="0" cy="0"/>
        </a:xfrm>
      </p:grpSpPr>
      <p:sp>
        <p:nvSpPr>
          <p:cNvPr id="61" name="Google Shape;61;p78"/>
          <p:cNvSpPr txBox="1">
            <a:spLocks noGrp="1"/>
          </p:cNvSpPr>
          <p:nvPr>
            <p:ph type="title"/>
          </p:nvPr>
        </p:nvSpPr>
        <p:spPr>
          <a:xfrm rot="5400000">
            <a:off x="4732337" y="2171706"/>
            <a:ext cx="5851525" cy="2057400"/>
          </a:xfrm>
          <a:prstGeom prst="rect">
            <a:avLst/>
          </a:prstGeom>
          <a:noFill/>
          <a:ln>
            <a:noFill/>
          </a:ln>
        </p:spPr>
        <p:txBody>
          <a:bodyPr spcFirstLastPara="1" wrap="square" lIns="84825" tIns="42400" rIns="84825" bIns="424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2" name="Google Shape;62;p78"/>
          <p:cNvSpPr txBox="1">
            <a:spLocks noGrp="1"/>
          </p:cNvSpPr>
          <p:nvPr>
            <p:ph type="body" idx="1"/>
          </p:nvPr>
        </p:nvSpPr>
        <p:spPr>
          <a:xfrm rot="5400000">
            <a:off x="541338" y="190506"/>
            <a:ext cx="5851525" cy="6019800"/>
          </a:xfrm>
          <a:prstGeom prst="rect">
            <a:avLst/>
          </a:prstGeom>
          <a:noFill/>
          <a:ln>
            <a:noFill/>
          </a:ln>
        </p:spPr>
        <p:txBody>
          <a:bodyPr spcFirstLastPara="1" wrap="square" lIns="91425" tIns="91425" rIns="91425" bIns="91425" anchor="t" anchorCtr="0">
            <a:norm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36006270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63"/>
        <p:cNvGrpSpPr/>
        <p:nvPr/>
      </p:nvGrpSpPr>
      <p:grpSpPr>
        <a:xfrm>
          <a:off x="0" y="0"/>
          <a:ext cx="0" cy="0"/>
          <a:chOff x="0" y="0"/>
          <a:chExt cx="0" cy="0"/>
        </a:xfrm>
      </p:grpSpPr>
      <p:sp>
        <p:nvSpPr>
          <p:cNvPr id="64" name="Google Shape;64;p79"/>
          <p:cNvSpPr txBox="1">
            <a:spLocks noGrp="1"/>
          </p:cNvSpPr>
          <p:nvPr>
            <p:ph type="title"/>
          </p:nvPr>
        </p:nvSpPr>
        <p:spPr>
          <a:xfrm>
            <a:off x="311701" y="521800"/>
            <a:ext cx="8520600" cy="834800"/>
          </a:xfrm>
          <a:prstGeom prst="rect">
            <a:avLst/>
          </a:prstGeom>
          <a:noFill/>
          <a:ln>
            <a:noFill/>
          </a:ln>
        </p:spPr>
        <p:txBody>
          <a:bodyPr spcFirstLastPara="1" wrap="square" lIns="109700" tIns="109700" rIns="109700" bIns="1097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5" name="Google Shape;65;p79"/>
          <p:cNvSpPr txBox="1">
            <a:spLocks noGrp="1"/>
          </p:cNvSpPr>
          <p:nvPr>
            <p:ph type="body" idx="1"/>
          </p:nvPr>
        </p:nvSpPr>
        <p:spPr>
          <a:xfrm>
            <a:off x="311701" y="1536633"/>
            <a:ext cx="8520600" cy="4555200"/>
          </a:xfrm>
          <a:prstGeom prst="rect">
            <a:avLst/>
          </a:prstGeom>
          <a:noFill/>
          <a:ln>
            <a:noFill/>
          </a:ln>
        </p:spPr>
        <p:txBody>
          <a:bodyPr spcFirstLastPara="1" wrap="square" lIns="91425" tIns="91425" rIns="91425" bIns="91425" anchor="t" anchorCtr="0">
            <a:normAutofit/>
          </a:bodyPr>
          <a:lstStyle>
            <a:lvl1pPr marL="457200" lvl="0" indent="-355600" algn="l">
              <a:spcBef>
                <a:spcPts val="0"/>
              </a:spcBef>
              <a:spcAft>
                <a:spcPts val="0"/>
              </a:spcAft>
              <a:buSzPts val="2000"/>
              <a:buChar char="•"/>
              <a:defRPr/>
            </a:lvl1pPr>
            <a:lvl2pPr marL="914400" lvl="1" indent="-330200" algn="l">
              <a:spcBef>
                <a:spcPts val="0"/>
              </a:spcBef>
              <a:spcAft>
                <a:spcPts val="0"/>
              </a:spcAft>
              <a:buSzPts val="1600"/>
              <a:buChar char="▪"/>
              <a:defRPr/>
            </a:lvl2pPr>
            <a:lvl3pPr marL="1371600" lvl="2" indent="-330200" algn="l">
              <a:spcBef>
                <a:spcPts val="0"/>
              </a:spcBef>
              <a:spcAft>
                <a:spcPts val="0"/>
              </a:spcAft>
              <a:buSzPts val="1600"/>
              <a:buChar char="−"/>
              <a:defRPr/>
            </a:lvl3pPr>
            <a:lvl4pPr marL="1828800" lvl="3" indent="-349250" algn="l">
              <a:spcBef>
                <a:spcPts val="0"/>
              </a:spcBef>
              <a:spcAft>
                <a:spcPts val="0"/>
              </a:spcAft>
              <a:buSzPts val="1900"/>
              <a:buChar char="–"/>
              <a:defRPr/>
            </a:lvl4pPr>
            <a:lvl5pPr marL="2286000" lvl="4" indent="-349250" algn="l">
              <a:spcBef>
                <a:spcPts val="0"/>
              </a:spcBef>
              <a:spcAft>
                <a:spcPts val="0"/>
              </a:spcAft>
              <a:buSzPts val="1900"/>
              <a:buChar char="»"/>
              <a:defRPr/>
            </a:lvl5pPr>
            <a:lvl6pPr marL="2743200" lvl="5" indent="-349250" algn="l">
              <a:spcBef>
                <a:spcPts val="0"/>
              </a:spcBef>
              <a:spcAft>
                <a:spcPts val="0"/>
              </a:spcAft>
              <a:buClr>
                <a:schemeClr val="dk1"/>
              </a:buClr>
              <a:buSzPts val="1900"/>
              <a:buChar char="•"/>
              <a:defRPr/>
            </a:lvl6pPr>
            <a:lvl7pPr marL="3200400" lvl="6" indent="-349250" algn="l">
              <a:spcBef>
                <a:spcPts val="0"/>
              </a:spcBef>
              <a:spcAft>
                <a:spcPts val="0"/>
              </a:spcAft>
              <a:buClr>
                <a:schemeClr val="dk1"/>
              </a:buClr>
              <a:buSzPts val="1900"/>
              <a:buChar char="•"/>
              <a:defRPr/>
            </a:lvl7pPr>
            <a:lvl8pPr marL="3657600" lvl="7" indent="-349250" algn="l">
              <a:spcBef>
                <a:spcPts val="0"/>
              </a:spcBef>
              <a:spcAft>
                <a:spcPts val="0"/>
              </a:spcAft>
              <a:buClr>
                <a:schemeClr val="dk1"/>
              </a:buClr>
              <a:buSzPts val="1900"/>
              <a:buChar char="•"/>
              <a:defRPr/>
            </a:lvl8pPr>
            <a:lvl9pPr marL="4114800" lvl="8" indent="-349250" algn="l">
              <a:spcBef>
                <a:spcPts val="0"/>
              </a:spcBef>
              <a:spcAft>
                <a:spcPts val="0"/>
              </a:spcAft>
              <a:buClr>
                <a:schemeClr val="dk1"/>
              </a:buClr>
              <a:buSzPts val="1900"/>
              <a:buChar char="•"/>
              <a:defRPr/>
            </a:lvl9pPr>
          </a:lstStyle>
          <a:p>
            <a:endParaRPr/>
          </a:p>
        </p:txBody>
      </p:sp>
      <p:sp>
        <p:nvSpPr>
          <p:cNvPr id="66" name="Google Shape;66;p79"/>
          <p:cNvSpPr txBox="1">
            <a:spLocks noGrp="1"/>
          </p:cNvSpPr>
          <p:nvPr>
            <p:ph type="sldNum" idx="12"/>
          </p:nvPr>
        </p:nvSpPr>
        <p:spPr>
          <a:xfrm>
            <a:off x="8490250" y="6241345"/>
            <a:ext cx="548700" cy="524800"/>
          </a:xfrm>
          <a:prstGeom prst="rect">
            <a:avLst/>
          </a:prstGeom>
          <a:noFill/>
          <a:ln>
            <a:noFill/>
          </a:ln>
        </p:spPr>
        <p:txBody>
          <a:bodyPr spcFirstLastPara="1" wrap="square" lIns="109700" tIns="109700" rIns="109700" bIns="109700" anchor="ctr" anchorCtr="0">
            <a:noAutofit/>
          </a:bodyPr>
          <a:lstStyle>
            <a:lvl1pPr marL="0" marR="0" lvl="0"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47127397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67"/>
        <p:cNvGrpSpPr/>
        <p:nvPr/>
      </p:nvGrpSpPr>
      <p:grpSpPr>
        <a:xfrm>
          <a:off x="0" y="0"/>
          <a:ext cx="0" cy="0"/>
          <a:chOff x="0" y="0"/>
          <a:chExt cx="0" cy="0"/>
        </a:xfrm>
      </p:grpSpPr>
      <p:sp>
        <p:nvSpPr>
          <p:cNvPr id="68" name="Google Shape;68;p80"/>
          <p:cNvSpPr txBox="1">
            <a:spLocks noGrp="1"/>
          </p:cNvSpPr>
          <p:nvPr>
            <p:ph type="title"/>
          </p:nvPr>
        </p:nvSpPr>
        <p:spPr>
          <a:xfrm>
            <a:off x="311701" y="521800"/>
            <a:ext cx="8520600" cy="834800"/>
          </a:xfrm>
          <a:prstGeom prst="rect">
            <a:avLst/>
          </a:prstGeom>
          <a:noFill/>
          <a:ln>
            <a:noFill/>
          </a:ln>
        </p:spPr>
        <p:txBody>
          <a:bodyPr spcFirstLastPara="1" wrap="square" lIns="109700" tIns="109700" rIns="109700" bIns="1097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9" name="Google Shape;69;p80"/>
          <p:cNvSpPr txBox="1">
            <a:spLocks noGrp="1"/>
          </p:cNvSpPr>
          <p:nvPr>
            <p:ph type="body" idx="1"/>
          </p:nvPr>
        </p:nvSpPr>
        <p:spPr>
          <a:xfrm>
            <a:off x="311700" y="1536633"/>
            <a:ext cx="3999900" cy="4555200"/>
          </a:xfrm>
          <a:prstGeom prst="rect">
            <a:avLst/>
          </a:prstGeom>
          <a:noFill/>
          <a:ln>
            <a:noFill/>
          </a:ln>
        </p:spPr>
        <p:txBody>
          <a:bodyPr spcFirstLastPara="1" wrap="square" lIns="109700" tIns="109700" rIns="109700" bIns="109700" anchor="t" anchorCtr="0">
            <a:normAutofit/>
          </a:bodyPr>
          <a:lstStyle>
            <a:lvl1pPr marL="457200" lvl="0" indent="-355600" algn="l">
              <a:spcBef>
                <a:spcPts val="0"/>
              </a:spcBef>
              <a:spcAft>
                <a:spcPts val="0"/>
              </a:spcAft>
              <a:buSzPts val="2000"/>
              <a:buChar char="•"/>
              <a:defRPr sz="2000"/>
            </a:lvl1pPr>
            <a:lvl2pPr marL="914400" lvl="1" indent="-317500" algn="l">
              <a:spcBef>
                <a:spcPts val="0"/>
              </a:spcBef>
              <a:spcAft>
                <a:spcPts val="0"/>
              </a:spcAft>
              <a:buSzPts val="1400"/>
              <a:buChar char="▪"/>
              <a:defRPr sz="1400"/>
            </a:lvl2pPr>
            <a:lvl3pPr marL="1371600" lvl="2" indent="-317500" algn="l">
              <a:spcBef>
                <a:spcPts val="0"/>
              </a:spcBef>
              <a:spcAft>
                <a:spcPts val="0"/>
              </a:spcAft>
              <a:buSzPts val="1400"/>
              <a:buChar char="−"/>
              <a:defRPr sz="1400"/>
            </a:lvl3pPr>
            <a:lvl4pPr marL="1828800" lvl="3" indent="-317500" algn="l">
              <a:spcBef>
                <a:spcPts val="0"/>
              </a:spcBef>
              <a:spcAft>
                <a:spcPts val="0"/>
              </a:spcAft>
              <a:buSzPts val="1400"/>
              <a:buChar char="–"/>
              <a:defRPr sz="1400"/>
            </a:lvl4pPr>
            <a:lvl5pPr marL="2286000" lvl="4" indent="-317500" algn="l">
              <a:spcBef>
                <a:spcPts val="0"/>
              </a:spcBef>
              <a:spcAft>
                <a:spcPts val="0"/>
              </a:spcAft>
              <a:buSzPts val="1400"/>
              <a:buChar char="»"/>
              <a:defRPr sz="1400"/>
            </a:lvl5pPr>
            <a:lvl6pPr marL="2743200" lvl="5" indent="-317500" algn="l">
              <a:spcBef>
                <a:spcPts val="0"/>
              </a:spcBef>
              <a:spcAft>
                <a:spcPts val="0"/>
              </a:spcAft>
              <a:buClr>
                <a:schemeClr val="dk1"/>
              </a:buClr>
              <a:buSzPts val="1400"/>
              <a:buChar char="•"/>
              <a:defRPr sz="1400"/>
            </a:lvl6pPr>
            <a:lvl7pPr marL="3200400" lvl="6" indent="-317500" algn="l">
              <a:spcBef>
                <a:spcPts val="0"/>
              </a:spcBef>
              <a:spcAft>
                <a:spcPts val="0"/>
              </a:spcAft>
              <a:buClr>
                <a:schemeClr val="dk1"/>
              </a:buClr>
              <a:buSzPts val="1400"/>
              <a:buChar char="•"/>
              <a:defRPr sz="1400"/>
            </a:lvl7pPr>
            <a:lvl8pPr marL="3657600" lvl="7" indent="-317500" algn="l">
              <a:spcBef>
                <a:spcPts val="0"/>
              </a:spcBef>
              <a:spcAft>
                <a:spcPts val="0"/>
              </a:spcAft>
              <a:buClr>
                <a:schemeClr val="dk1"/>
              </a:buClr>
              <a:buSzPts val="1400"/>
              <a:buChar char="•"/>
              <a:defRPr sz="1400"/>
            </a:lvl8pPr>
            <a:lvl9pPr marL="4114800" lvl="8" indent="-317500" algn="l">
              <a:spcBef>
                <a:spcPts val="0"/>
              </a:spcBef>
              <a:spcAft>
                <a:spcPts val="0"/>
              </a:spcAft>
              <a:buClr>
                <a:schemeClr val="dk1"/>
              </a:buClr>
              <a:buSzPts val="1400"/>
              <a:buChar char="•"/>
              <a:defRPr sz="1400"/>
            </a:lvl9pPr>
          </a:lstStyle>
          <a:p>
            <a:endParaRPr/>
          </a:p>
        </p:txBody>
      </p:sp>
      <p:sp>
        <p:nvSpPr>
          <p:cNvPr id="70" name="Google Shape;70;p80"/>
          <p:cNvSpPr txBox="1">
            <a:spLocks noGrp="1"/>
          </p:cNvSpPr>
          <p:nvPr>
            <p:ph type="body" idx="2"/>
          </p:nvPr>
        </p:nvSpPr>
        <p:spPr>
          <a:xfrm>
            <a:off x="4832400" y="1536633"/>
            <a:ext cx="3999900" cy="4555200"/>
          </a:xfrm>
          <a:prstGeom prst="rect">
            <a:avLst/>
          </a:prstGeom>
          <a:noFill/>
          <a:ln>
            <a:noFill/>
          </a:ln>
        </p:spPr>
        <p:txBody>
          <a:bodyPr spcFirstLastPara="1" wrap="square" lIns="109700" tIns="109700" rIns="109700" bIns="109700" anchor="t" anchorCtr="0">
            <a:normAutofit/>
          </a:bodyPr>
          <a:lstStyle>
            <a:lvl1pPr marL="457200" lvl="0" indent="-355600" algn="l">
              <a:spcBef>
                <a:spcPts val="0"/>
              </a:spcBef>
              <a:spcAft>
                <a:spcPts val="0"/>
              </a:spcAft>
              <a:buSzPts val="2000"/>
              <a:buChar char="•"/>
              <a:defRPr sz="2000"/>
            </a:lvl1pPr>
            <a:lvl2pPr marL="914400" lvl="1" indent="-317500" algn="l">
              <a:spcBef>
                <a:spcPts val="0"/>
              </a:spcBef>
              <a:spcAft>
                <a:spcPts val="0"/>
              </a:spcAft>
              <a:buSzPts val="1400"/>
              <a:buChar char="▪"/>
              <a:defRPr sz="1400"/>
            </a:lvl2pPr>
            <a:lvl3pPr marL="1371600" lvl="2" indent="-317500" algn="l">
              <a:spcBef>
                <a:spcPts val="0"/>
              </a:spcBef>
              <a:spcAft>
                <a:spcPts val="0"/>
              </a:spcAft>
              <a:buSzPts val="1400"/>
              <a:buChar char="−"/>
              <a:defRPr sz="1400"/>
            </a:lvl3pPr>
            <a:lvl4pPr marL="1828800" lvl="3" indent="-317500" algn="l">
              <a:spcBef>
                <a:spcPts val="0"/>
              </a:spcBef>
              <a:spcAft>
                <a:spcPts val="0"/>
              </a:spcAft>
              <a:buSzPts val="1400"/>
              <a:buChar char="–"/>
              <a:defRPr sz="1400"/>
            </a:lvl4pPr>
            <a:lvl5pPr marL="2286000" lvl="4" indent="-317500" algn="l">
              <a:spcBef>
                <a:spcPts val="0"/>
              </a:spcBef>
              <a:spcAft>
                <a:spcPts val="0"/>
              </a:spcAft>
              <a:buSzPts val="1400"/>
              <a:buChar char="»"/>
              <a:defRPr sz="1400"/>
            </a:lvl5pPr>
            <a:lvl6pPr marL="2743200" lvl="5" indent="-317500" algn="l">
              <a:spcBef>
                <a:spcPts val="0"/>
              </a:spcBef>
              <a:spcAft>
                <a:spcPts val="0"/>
              </a:spcAft>
              <a:buClr>
                <a:schemeClr val="dk1"/>
              </a:buClr>
              <a:buSzPts val="1400"/>
              <a:buChar char="•"/>
              <a:defRPr sz="1400"/>
            </a:lvl6pPr>
            <a:lvl7pPr marL="3200400" lvl="6" indent="-317500" algn="l">
              <a:spcBef>
                <a:spcPts val="0"/>
              </a:spcBef>
              <a:spcAft>
                <a:spcPts val="0"/>
              </a:spcAft>
              <a:buClr>
                <a:schemeClr val="dk1"/>
              </a:buClr>
              <a:buSzPts val="1400"/>
              <a:buChar char="•"/>
              <a:defRPr sz="1400"/>
            </a:lvl7pPr>
            <a:lvl8pPr marL="3657600" lvl="7" indent="-317500" algn="l">
              <a:spcBef>
                <a:spcPts val="0"/>
              </a:spcBef>
              <a:spcAft>
                <a:spcPts val="0"/>
              </a:spcAft>
              <a:buClr>
                <a:schemeClr val="dk1"/>
              </a:buClr>
              <a:buSzPts val="1400"/>
              <a:buChar char="•"/>
              <a:defRPr sz="1400"/>
            </a:lvl8pPr>
            <a:lvl9pPr marL="4114800" lvl="8" indent="-317500" algn="l">
              <a:spcBef>
                <a:spcPts val="0"/>
              </a:spcBef>
              <a:spcAft>
                <a:spcPts val="0"/>
              </a:spcAft>
              <a:buClr>
                <a:schemeClr val="dk1"/>
              </a:buClr>
              <a:buSzPts val="1400"/>
              <a:buChar char="•"/>
              <a:defRPr sz="1400"/>
            </a:lvl9pPr>
          </a:lstStyle>
          <a:p>
            <a:endParaRPr/>
          </a:p>
        </p:txBody>
      </p:sp>
      <p:sp>
        <p:nvSpPr>
          <p:cNvPr id="71" name="Google Shape;71;p80"/>
          <p:cNvSpPr txBox="1">
            <a:spLocks noGrp="1"/>
          </p:cNvSpPr>
          <p:nvPr>
            <p:ph type="sldNum" idx="12"/>
          </p:nvPr>
        </p:nvSpPr>
        <p:spPr>
          <a:xfrm>
            <a:off x="8490250" y="6241345"/>
            <a:ext cx="548700" cy="524800"/>
          </a:xfrm>
          <a:prstGeom prst="rect">
            <a:avLst/>
          </a:prstGeom>
          <a:noFill/>
          <a:ln>
            <a:noFill/>
          </a:ln>
        </p:spPr>
        <p:txBody>
          <a:bodyPr spcFirstLastPara="1" wrap="square" lIns="109700" tIns="109700" rIns="109700" bIns="109700" anchor="ctr" anchorCtr="0">
            <a:noAutofit/>
          </a:bodyPr>
          <a:lstStyle>
            <a:lvl1pPr marL="0" marR="0" lvl="0"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454849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image" Target="../media/image1.jpg"/><Relationship Id="rId5" Type="http://schemas.openxmlformats.org/officeDocument/2006/relationships/slideLayout" Target="../slideLayouts/slideLayout104.xml"/><Relationship Id="rId10" Type="http://schemas.openxmlformats.org/officeDocument/2006/relationships/theme" Target="../theme/theme10.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6.xml"/><Relationship Id="rId13" Type="http://schemas.openxmlformats.org/officeDocument/2006/relationships/image" Target="../media/image1.jpg"/><Relationship Id="rId3" Type="http://schemas.openxmlformats.org/officeDocument/2006/relationships/slideLayout" Target="../slideLayouts/slideLayout111.xml"/><Relationship Id="rId7" Type="http://schemas.openxmlformats.org/officeDocument/2006/relationships/slideLayout" Target="../slideLayouts/slideLayout115.xml"/><Relationship Id="rId12" Type="http://schemas.openxmlformats.org/officeDocument/2006/relationships/theme" Target="../theme/theme11.xml"/><Relationship Id="rId2" Type="http://schemas.openxmlformats.org/officeDocument/2006/relationships/slideLayout" Target="../slideLayouts/slideLayout110.xml"/><Relationship Id="rId1" Type="http://schemas.openxmlformats.org/officeDocument/2006/relationships/slideLayout" Target="../slideLayouts/slideLayout109.xml"/><Relationship Id="rId6" Type="http://schemas.openxmlformats.org/officeDocument/2006/relationships/slideLayout" Target="../slideLayouts/slideLayout114.xml"/><Relationship Id="rId11" Type="http://schemas.openxmlformats.org/officeDocument/2006/relationships/slideLayout" Target="../slideLayouts/slideLayout119.xml"/><Relationship Id="rId5" Type="http://schemas.openxmlformats.org/officeDocument/2006/relationships/slideLayout" Target="../slideLayouts/slideLayout113.xml"/><Relationship Id="rId10" Type="http://schemas.openxmlformats.org/officeDocument/2006/relationships/slideLayout" Target="../slideLayouts/slideLayout118.xml"/><Relationship Id="rId4" Type="http://schemas.openxmlformats.org/officeDocument/2006/relationships/slideLayout" Target="../slideLayouts/slideLayout112.xml"/><Relationship Id="rId9" Type="http://schemas.openxmlformats.org/officeDocument/2006/relationships/slideLayout" Target="../slideLayouts/slideLayout117.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7.xml"/><Relationship Id="rId3" Type="http://schemas.openxmlformats.org/officeDocument/2006/relationships/slideLayout" Target="../slideLayouts/slideLayout122.xml"/><Relationship Id="rId7" Type="http://schemas.openxmlformats.org/officeDocument/2006/relationships/slideLayout" Target="../slideLayouts/slideLayout126.xml"/><Relationship Id="rId2" Type="http://schemas.openxmlformats.org/officeDocument/2006/relationships/slideLayout" Target="../slideLayouts/slideLayout121.xml"/><Relationship Id="rId1" Type="http://schemas.openxmlformats.org/officeDocument/2006/relationships/slideLayout" Target="../slideLayouts/slideLayout120.xml"/><Relationship Id="rId6" Type="http://schemas.openxmlformats.org/officeDocument/2006/relationships/slideLayout" Target="../slideLayouts/slideLayout125.xml"/><Relationship Id="rId11" Type="http://schemas.openxmlformats.org/officeDocument/2006/relationships/image" Target="../media/image1.jpg"/><Relationship Id="rId5" Type="http://schemas.openxmlformats.org/officeDocument/2006/relationships/slideLayout" Target="../slideLayouts/slideLayout124.xml"/><Relationship Id="rId10" Type="http://schemas.openxmlformats.org/officeDocument/2006/relationships/theme" Target="../theme/theme12.xml"/><Relationship Id="rId4" Type="http://schemas.openxmlformats.org/officeDocument/2006/relationships/slideLayout" Target="../slideLayouts/slideLayout123.xml"/><Relationship Id="rId9" Type="http://schemas.openxmlformats.org/officeDocument/2006/relationships/slideLayout" Target="../slideLayouts/slideLayout12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jp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image" Target="../media/image1.jpg"/><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image" Target="../media/image1.jpg"/><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9.xml"/><Relationship Id="rId13" Type="http://schemas.openxmlformats.org/officeDocument/2006/relationships/image" Target="../media/image1.jpg"/><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theme" Target="../theme/theme5.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image" Target="../media/image1.jpg"/><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theme" Target="../theme/theme6.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image" Target="../media/image1.jpg"/><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theme" Target="../theme/theme7.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2.xml"/><Relationship Id="rId13" Type="http://schemas.openxmlformats.org/officeDocument/2006/relationships/slideLayout" Target="../slideLayouts/slideLayout87.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slideLayout" Target="../slideLayouts/slideLayout86.xml"/><Relationship Id="rId2" Type="http://schemas.openxmlformats.org/officeDocument/2006/relationships/slideLayout" Target="../slideLayouts/slideLayout76.xml"/><Relationship Id="rId16" Type="http://schemas.openxmlformats.org/officeDocument/2006/relationships/image" Target="../media/image1.jpg"/><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5" Type="http://schemas.openxmlformats.org/officeDocument/2006/relationships/theme" Target="../theme/theme8.xml"/><Relationship Id="rId10" Type="http://schemas.openxmlformats.org/officeDocument/2006/relationships/slideLayout" Target="../slideLayouts/slideLayout84.xml"/><Relationship Id="rId4" Type="http://schemas.openxmlformats.org/officeDocument/2006/relationships/slideLayout" Target="../slideLayouts/slideLayout78.xml"/><Relationship Id="rId9" Type="http://schemas.openxmlformats.org/officeDocument/2006/relationships/slideLayout" Target="../slideLayouts/slideLayout83.xml"/><Relationship Id="rId14"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61"/>
        <p:cNvGrpSpPr/>
        <p:nvPr/>
      </p:nvGrpSpPr>
      <p:grpSpPr>
        <a:xfrm>
          <a:off x="0" y="0"/>
          <a:ext cx="0" cy="0"/>
          <a:chOff x="0" y="0"/>
          <a:chExt cx="0" cy="0"/>
        </a:xfrm>
      </p:grpSpPr>
      <p:sp>
        <p:nvSpPr>
          <p:cNvPr id="62" name="Google Shape;62;p32"/>
          <p:cNvSpPr/>
          <p:nvPr/>
        </p:nvSpPr>
        <p:spPr>
          <a:xfrm>
            <a:off x="0" y="0"/>
            <a:ext cx="9144000" cy="1447800"/>
          </a:xfrm>
          <a:prstGeom prst="rect">
            <a:avLst/>
          </a:prstGeom>
          <a:solidFill>
            <a:srgbClr val="6188C1"/>
          </a:solidFill>
          <a:ln>
            <a:noFill/>
          </a:ln>
        </p:spPr>
        <p:txBody>
          <a:bodyPr spcFirstLastPara="1" wrap="square" lIns="77550" tIns="38775" rIns="77550" bIns="38775" anchor="t"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512C5A"/>
              </a:solidFill>
              <a:latin typeface="Arial"/>
              <a:ea typeface="Arial"/>
              <a:cs typeface="Arial"/>
              <a:sym typeface="Arial"/>
            </a:endParaRPr>
          </a:p>
        </p:txBody>
      </p:sp>
      <p:sp>
        <p:nvSpPr>
          <p:cNvPr id="63" name="Google Shape;63;p32"/>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marR="0" lvl="0" algn="ctr" rtl="0">
              <a:spcBef>
                <a:spcPts val="0"/>
              </a:spcBef>
              <a:spcAft>
                <a:spcPts val="0"/>
              </a:spcAft>
              <a:buSzPts val="1400"/>
              <a:buNone/>
              <a:defRPr sz="4000" b="0" i="0" u="none" strike="noStrike" cap="none">
                <a:solidFill>
                  <a:schemeClr val="accent6"/>
                </a:solidFill>
                <a:latin typeface="Arial"/>
                <a:ea typeface="Arial"/>
                <a:cs typeface="Arial"/>
                <a:sym typeface="Arial"/>
              </a:defRPr>
            </a:lvl1pPr>
            <a:lvl2pPr marR="0" lvl="1" algn="ctr" rtl="0">
              <a:spcBef>
                <a:spcPts val="0"/>
              </a:spcBef>
              <a:spcAft>
                <a:spcPts val="0"/>
              </a:spcAft>
              <a:buSzPts val="1400"/>
              <a:buNone/>
              <a:defRPr sz="40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0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0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0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0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0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0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000" b="0" i="0" u="none" strike="noStrike" cap="none">
                <a:solidFill>
                  <a:schemeClr val="dk1"/>
                </a:solidFill>
                <a:latin typeface="Arial"/>
                <a:ea typeface="Arial"/>
                <a:cs typeface="Arial"/>
                <a:sym typeface="Arial"/>
              </a:defRPr>
            </a:lvl9pPr>
          </a:lstStyle>
          <a:p>
            <a:endParaRPr/>
          </a:p>
        </p:txBody>
      </p:sp>
      <p:sp>
        <p:nvSpPr>
          <p:cNvPr id="64" name="Google Shape;64;p32"/>
          <p:cNvSpPr txBox="1">
            <a:spLocks noGrp="1"/>
          </p:cNvSpPr>
          <p:nvPr>
            <p:ph type="body" idx="1"/>
          </p:nvPr>
        </p:nvSpPr>
        <p:spPr>
          <a:xfrm>
            <a:off x="914400" y="1600541"/>
            <a:ext cx="7391400" cy="4495459"/>
          </a:xfrm>
          <a:prstGeom prst="rect">
            <a:avLst/>
          </a:prstGeom>
          <a:noFill/>
          <a:ln>
            <a:noFill/>
          </a:ln>
        </p:spPr>
        <p:txBody>
          <a:bodyPr spcFirstLastPara="1" wrap="square" lIns="0" tIns="42400" rIns="0" bIns="42400" anchor="t" anchorCtr="0">
            <a:normAutofit/>
          </a:bodyPr>
          <a:lstStyle>
            <a:lvl1pPr marL="457200" marR="0" lvl="0" indent="-381000" algn="l" rtl="0">
              <a:spcBef>
                <a:spcPts val="480"/>
              </a:spcBef>
              <a:spcAft>
                <a:spcPts val="0"/>
              </a:spcAft>
              <a:buClr>
                <a:srgbClr val="54BABA"/>
              </a:buClr>
              <a:buSzPts val="2400"/>
              <a:buFont typeface="Arial"/>
              <a:buChar char="•"/>
              <a:defRPr sz="2400" b="0" i="0" u="none" strike="noStrike" cap="none">
                <a:solidFill>
                  <a:srgbClr val="512C5A"/>
                </a:solidFill>
                <a:latin typeface="Arial"/>
                <a:ea typeface="Arial"/>
                <a:cs typeface="Arial"/>
                <a:sym typeface="Arial"/>
              </a:defRPr>
            </a:lvl1pPr>
            <a:lvl2pPr marL="914400" marR="0" lvl="1" indent="-381000" algn="l" rtl="0">
              <a:spcBef>
                <a:spcPts val="480"/>
              </a:spcBef>
              <a:spcAft>
                <a:spcPts val="0"/>
              </a:spcAft>
              <a:buClr>
                <a:srgbClr val="54BABA"/>
              </a:buClr>
              <a:buSzPts val="2400"/>
              <a:buFont typeface="Noto Sans Symbols"/>
              <a:buChar char="▪"/>
              <a:defRPr sz="2400" b="0" i="0" u="none" strike="noStrike" cap="none">
                <a:solidFill>
                  <a:srgbClr val="512C5A"/>
                </a:solidFill>
                <a:latin typeface="Arial"/>
                <a:ea typeface="Arial"/>
                <a:cs typeface="Arial"/>
                <a:sym typeface="Arial"/>
              </a:defRPr>
            </a:lvl2pPr>
            <a:lvl3pPr marL="1371600" marR="0" lvl="2" indent="-381000" algn="l" rtl="0">
              <a:spcBef>
                <a:spcPts val="480"/>
              </a:spcBef>
              <a:spcAft>
                <a:spcPts val="0"/>
              </a:spcAft>
              <a:buClr>
                <a:srgbClr val="54BABA"/>
              </a:buClr>
              <a:buSzPts val="2400"/>
              <a:buFont typeface="Arial"/>
              <a:buChar char="−"/>
              <a:defRPr sz="2400" b="0" i="0" u="none" strike="noStrike" cap="none">
                <a:solidFill>
                  <a:srgbClr val="512C5A"/>
                </a:solidFill>
                <a:latin typeface="Arial"/>
                <a:ea typeface="Arial"/>
                <a:cs typeface="Arial"/>
                <a:sym typeface="Arial"/>
              </a:defRPr>
            </a:lvl3pPr>
            <a:lvl4pPr marL="1828800" marR="0" lvl="3" indent="-349250" algn="l" rtl="0">
              <a:spcBef>
                <a:spcPts val="380"/>
              </a:spcBef>
              <a:spcAft>
                <a:spcPts val="0"/>
              </a:spcAft>
              <a:buClr>
                <a:srgbClr val="54BABA"/>
              </a:buClr>
              <a:buSzPts val="1900"/>
              <a:buFont typeface="Arial"/>
              <a:buChar char="–"/>
              <a:defRPr sz="1900" b="0" i="0" u="none" strike="noStrike" cap="none">
                <a:solidFill>
                  <a:srgbClr val="512C5A"/>
                </a:solidFill>
                <a:latin typeface="Arial"/>
                <a:ea typeface="Arial"/>
                <a:cs typeface="Arial"/>
                <a:sym typeface="Arial"/>
              </a:defRPr>
            </a:lvl4pPr>
            <a:lvl5pPr marL="2286000" marR="0" lvl="4" indent="-349250" algn="l" rtl="0">
              <a:spcBef>
                <a:spcPts val="380"/>
              </a:spcBef>
              <a:spcAft>
                <a:spcPts val="0"/>
              </a:spcAft>
              <a:buClr>
                <a:srgbClr val="54BABA"/>
              </a:buClr>
              <a:buSzPts val="1900"/>
              <a:buFont typeface="Arial"/>
              <a:buChar char="»"/>
              <a:defRPr sz="1900" b="0" i="0" u="none" strike="noStrike" cap="none">
                <a:solidFill>
                  <a:srgbClr val="512C5A"/>
                </a:solidFill>
                <a:latin typeface="Arial"/>
                <a:ea typeface="Arial"/>
                <a:cs typeface="Arial"/>
                <a:sym typeface="Arial"/>
              </a:defRPr>
            </a:lvl5pPr>
            <a:lvl6pPr marL="2743200" marR="0" lvl="5"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65" name="Google Shape;65;p32"/>
          <p:cNvSpPr txBox="1"/>
          <p:nvPr/>
        </p:nvSpPr>
        <p:spPr>
          <a:xfrm>
            <a:off x="8305800" y="6303708"/>
            <a:ext cx="688269"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a:t>
            </a:fld>
            <a:endParaRPr sz="1400" b="0" i="0" u="none" strike="noStrike" cap="none">
              <a:solidFill>
                <a:srgbClr val="000000"/>
              </a:solidFill>
              <a:latin typeface="Arial"/>
              <a:ea typeface="Arial"/>
              <a:cs typeface="Arial"/>
              <a:sym typeface="Arial"/>
            </a:endParaRPr>
          </a:p>
        </p:txBody>
      </p:sp>
      <p:pic>
        <p:nvPicPr>
          <p:cNvPr id="66" name="Google Shape;66;p32"/>
          <p:cNvPicPr preferRelativeResize="0"/>
          <p:nvPr/>
        </p:nvPicPr>
        <p:blipFill rotWithShape="1">
          <a:blip r:embed="rId12">
            <a:alphaModFix/>
          </a:blip>
          <a:srcRect/>
          <a:stretch/>
        </p:blipFill>
        <p:spPr>
          <a:xfrm>
            <a:off x="5867400" y="6189118"/>
            <a:ext cx="2247900" cy="526219"/>
          </a:xfrm>
          <a:prstGeom prst="rect">
            <a:avLst/>
          </a:prstGeom>
          <a:noFill/>
          <a:ln>
            <a:noFill/>
          </a:ln>
        </p:spPr>
      </p:pic>
    </p:spTree>
    <p:extLst>
      <p:ext uri="{BB962C8B-B14F-4D97-AF65-F5344CB8AC3E}">
        <p14:creationId xmlns:p14="http://schemas.microsoft.com/office/powerpoint/2010/main" val="613945062"/>
      </p:ext>
    </p:extLst>
  </p:cSld>
  <p:clrMap bg1="lt1" tx1="dk1" bg2="dk2" tx2="lt2" accent1="accent1" accent2="accent2" accent3="accent3" accent4="accent4" accent5="accent5" accent6="accent6" hlink="hlink" folHlink="folHlink"/>
  <p:sldLayoutIdLst>
    <p:sldLayoutId id="2147483700" r:id="rId1"/>
    <p:sldLayoutId id="2147483701" r:id="rId2"/>
    <p:sldLayoutId id="2147483702" r:id="rId3"/>
    <p:sldLayoutId id="2147483704" r:id="rId4"/>
    <p:sldLayoutId id="2147483705" r:id="rId5"/>
    <p:sldLayoutId id="2147483706" r:id="rId6"/>
    <p:sldLayoutId id="2147483707" r:id="rId7"/>
    <p:sldLayoutId id="2147483708" r:id="rId8"/>
    <p:sldLayoutId id="2147483709" r:id="rId9"/>
    <p:sldLayoutId id="214748371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
          <p15:clr>
            <a:srgbClr val="F26B43"/>
          </p15:clr>
        </p15:guide>
      </p15:sldGuideLst>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9"/>
        <p:cNvGrpSpPr/>
        <p:nvPr/>
      </p:nvGrpSpPr>
      <p:grpSpPr>
        <a:xfrm>
          <a:off x="0" y="0"/>
          <a:ext cx="0" cy="0"/>
          <a:chOff x="0" y="0"/>
          <a:chExt cx="0" cy="0"/>
        </a:xfrm>
      </p:grpSpPr>
      <p:sp>
        <p:nvSpPr>
          <p:cNvPr id="10" name="Google Shape;10;p31"/>
          <p:cNvSpPr/>
          <p:nvPr/>
        </p:nvSpPr>
        <p:spPr>
          <a:xfrm>
            <a:off x="0" y="0"/>
            <a:ext cx="9144000" cy="1447800"/>
          </a:xfrm>
          <a:prstGeom prst="rect">
            <a:avLst/>
          </a:prstGeom>
          <a:solidFill>
            <a:srgbClr val="6188C1"/>
          </a:solidFill>
          <a:ln>
            <a:noFill/>
          </a:ln>
        </p:spPr>
        <p:txBody>
          <a:bodyPr spcFirstLastPara="1" wrap="square" lIns="77550" tIns="38775" rIns="77550" bIns="38775" anchor="t"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512C5A"/>
              </a:solidFill>
              <a:latin typeface="Arial"/>
              <a:ea typeface="Arial"/>
              <a:cs typeface="Arial"/>
              <a:sym typeface="Arial"/>
            </a:endParaRPr>
          </a:p>
        </p:txBody>
      </p:sp>
      <p:sp>
        <p:nvSpPr>
          <p:cNvPr id="11" name="Google Shape;11;p31"/>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marR="0" lvl="0" algn="ctr" rtl="0">
              <a:spcBef>
                <a:spcPts val="0"/>
              </a:spcBef>
              <a:spcAft>
                <a:spcPts val="0"/>
              </a:spcAft>
              <a:buSzPts val="1400"/>
              <a:buNone/>
              <a:defRPr sz="4000" b="0" i="0" u="none" strike="noStrike" cap="none">
                <a:solidFill>
                  <a:schemeClr val="accent6"/>
                </a:solidFill>
                <a:latin typeface="Arial"/>
                <a:ea typeface="Arial"/>
                <a:cs typeface="Arial"/>
                <a:sym typeface="Arial"/>
              </a:defRPr>
            </a:lvl1pPr>
            <a:lvl2pPr marR="0" lvl="1" algn="ctr" rtl="0">
              <a:spcBef>
                <a:spcPts val="0"/>
              </a:spcBef>
              <a:spcAft>
                <a:spcPts val="0"/>
              </a:spcAft>
              <a:buSzPts val="1400"/>
              <a:buNone/>
              <a:defRPr sz="40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0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0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0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0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0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0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000" b="0" i="0" u="none" strike="noStrike" cap="none">
                <a:solidFill>
                  <a:schemeClr val="dk1"/>
                </a:solidFill>
                <a:latin typeface="Arial"/>
                <a:ea typeface="Arial"/>
                <a:cs typeface="Arial"/>
                <a:sym typeface="Arial"/>
              </a:defRPr>
            </a:lvl9pPr>
          </a:lstStyle>
          <a:p>
            <a:endParaRPr/>
          </a:p>
        </p:txBody>
      </p:sp>
      <p:sp>
        <p:nvSpPr>
          <p:cNvPr id="12" name="Google Shape;12;p31"/>
          <p:cNvSpPr txBox="1">
            <a:spLocks noGrp="1"/>
          </p:cNvSpPr>
          <p:nvPr>
            <p:ph type="body" idx="1"/>
          </p:nvPr>
        </p:nvSpPr>
        <p:spPr>
          <a:xfrm>
            <a:off x="457200" y="1600541"/>
            <a:ext cx="8230306" cy="4495459"/>
          </a:xfrm>
          <a:prstGeom prst="rect">
            <a:avLst/>
          </a:prstGeom>
          <a:noFill/>
          <a:ln>
            <a:noFill/>
          </a:ln>
        </p:spPr>
        <p:txBody>
          <a:bodyPr spcFirstLastPara="1" wrap="square" lIns="0" tIns="42400" rIns="0" bIns="42400" anchor="t" anchorCtr="0">
            <a:normAutofit/>
          </a:bodyPr>
          <a:lstStyle>
            <a:lvl1pPr marL="457200" marR="0" lvl="0" indent="-355600" algn="l" rtl="0">
              <a:spcBef>
                <a:spcPts val="400"/>
              </a:spcBef>
              <a:spcAft>
                <a:spcPts val="0"/>
              </a:spcAft>
              <a:buClr>
                <a:srgbClr val="A356A0"/>
              </a:buClr>
              <a:buSzPts val="2000"/>
              <a:buFont typeface="Arial"/>
              <a:buChar char="•"/>
              <a:defRPr sz="2000" b="0" i="0" u="none" strike="noStrike" cap="none">
                <a:solidFill>
                  <a:srgbClr val="512C5A"/>
                </a:solidFill>
                <a:latin typeface="Arial"/>
                <a:ea typeface="Arial"/>
                <a:cs typeface="Arial"/>
                <a:sym typeface="Arial"/>
              </a:defRPr>
            </a:lvl1pPr>
            <a:lvl2pPr marL="914400" marR="0" lvl="1" indent="-330200" algn="l" rtl="0">
              <a:spcBef>
                <a:spcPts val="320"/>
              </a:spcBef>
              <a:spcAft>
                <a:spcPts val="0"/>
              </a:spcAft>
              <a:buClr>
                <a:srgbClr val="A356A0"/>
              </a:buClr>
              <a:buSzPts val="1600"/>
              <a:buFont typeface="Noto Sans Symbols"/>
              <a:buChar char="▪"/>
              <a:defRPr sz="1600" b="0" i="0" u="none" strike="noStrike" cap="none">
                <a:solidFill>
                  <a:srgbClr val="512C5A"/>
                </a:solidFill>
                <a:latin typeface="Arial"/>
                <a:ea typeface="Arial"/>
                <a:cs typeface="Arial"/>
                <a:sym typeface="Arial"/>
              </a:defRPr>
            </a:lvl2pPr>
            <a:lvl3pPr marL="1371600" marR="0" lvl="2" indent="-317500" algn="l" rtl="0">
              <a:spcBef>
                <a:spcPts val="280"/>
              </a:spcBef>
              <a:spcAft>
                <a:spcPts val="0"/>
              </a:spcAft>
              <a:buClr>
                <a:srgbClr val="A356A0"/>
              </a:buClr>
              <a:buSzPts val="1400"/>
              <a:buFont typeface="Arial"/>
              <a:buChar char="−"/>
              <a:defRPr sz="1400" b="0" i="0" u="none" strike="noStrike" cap="none">
                <a:solidFill>
                  <a:srgbClr val="512C5A"/>
                </a:solidFill>
                <a:latin typeface="Arial"/>
                <a:ea typeface="Arial"/>
                <a:cs typeface="Arial"/>
                <a:sym typeface="Arial"/>
              </a:defRPr>
            </a:lvl3pPr>
            <a:lvl4pPr marL="1828800" marR="0" lvl="3" indent="-349250" algn="l" rtl="0">
              <a:spcBef>
                <a:spcPts val="380"/>
              </a:spcBef>
              <a:spcAft>
                <a:spcPts val="0"/>
              </a:spcAft>
              <a:buClr>
                <a:srgbClr val="54BABA"/>
              </a:buClr>
              <a:buSzPts val="1900"/>
              <a:buFont typeface="Arial"/>
              <a:buChar char="–"/>
              <a:defRPr sz="1900" b="0" i="0" u="none" strike="noStrike" cap="none">
                <a:solidFill>
                  <a:srgbClr val="512C5A"/>
                </a:solidFill>
                <a:latin typeface="Arial"/>
                <a:ea typeface="Arial"/>
                <a:cs typeface="Arial"/>
                <a:sym typeface="Arial"/>
              </a:defRPr>
            </a:lvl4pPr>
            <a:lvl5pPr marL="2286000" marR="0" lvl="4" indent="-349250" algn="l" rtl="0">
              <a:spcBef>
                <a:spcPts val="380"/>
              </a:spcBef>
              <a:spcAft>
                <a:spcPts val="0"/>
              </a:spcAft>
              <a:buClr>
                <a:srgbClr val="54BABA"/>
              </a:buClr>
              <a:buSzPts val="1900"/>
              <a:buFont typeface="Arial"/>
              <a:buChar char="»"/>
              <a:defRPr sz="1900" b="0" i="0" u="none" strike="noStrike" cap="none">
                <a:solidFill>
                  <a:srgbClr val="512C5A"/>
                </a:solidFill>
                <a:latin typeface="Arial"/>
                <a:ea typeface="Arial"/>
                <a:cs typeface="Arial"/>
                <a:sym typeface="Arial"/>
              </a:defRPr>
            </a:lvl5pPr>
            <a:lvl6pPr marL="2743200" marR="0" lvl="5"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13" name="Google Shape;13;p31"/>
          <p:cNvSpPr txBox="1"/>
          <p:nvPr/>
        </p:nvSpPr>
        <p:spPr>
          <a:xfrm>
            <a:off x="8305800" y="6303708"/>
            <a:ext cx="688269"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a:t>
            </a:fld>
            <a:endParaRPr sz="1400" b="0" i="0" u="none" strike="noStrike" cap="none">
              <a:solidFill>
                <a:srgbClr val="000000"/>
              </a:solidFill>
              <a:latin typeface="Arial"/>
              <a:ea typeface="Arial"/>
              <a:cs typeface="Arial"/>
              <a:sym typeface="Arial"/>
            </a:endParaRPr>
          </a:p>
        </p:txBody>
      </p:sp>
      <p:pic>
        <p:nvPicPr>
          <p:cNvPr id="14" name="Google Shape;14;p31"/>
          <p:cNvPicPr preferRelativeResize="0"/>
          <p:nvPr/>
        </p:nvPicPr>
        <p:blipFill rotWithShape="1">
          <a:blip r:embed="rId11">
            <a:alphaModFix/>
          </a:blip>
          <a:srcRect/>
          <a:stretch/>
        </p:blipFill>
        <p:spPr>
          <a:xfrm>
            <a:off x="5867400" y="6189118"/>
            <a:ext cx="2247900" cy="526219"/>
          </a:xfrm>
          <a:prstGeom prst="rect">
            <a:avLst/>
          </a:prstGeom>
          <a:noFill/>
          <a:ln>
            <a:noFill/>
          </a:ln>
        </p:spPr>
      </p:pic>
      <p:sp>
        <p:nvSpPr>
          <p:cNvPr id="15" name="Google Shape;15;p31"/>
          <p:cNvSpPr/>
          <p:nvPr/>
        </p:nvSpPr>
        <p:spPr>
          <a:xfrm>
            <a:off x="0" y="1405990"/>
            <a:ext cx="9144000" cy="118010"/>
          </a:xfrm>
          <a:prstGeom prst="rect">
            <a:avLst/>
          </a:prstGeom>
          <a:solidFill>
            <a:srgbClr val="C6A1E3">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512C5A"/>
              </a:solidFill>
              <a:latin typeface="Arial"/>
              <a:ea typeface="Arial"/>
              <a:cs typeface="Arial"/>
              <a:sym typeface="Arial"/>
            </a:endParaRPr>
          </a:p>
        </p:txBody>
      </p:sp>
    </p:spTree>
    <p:extLst>
      <p:ext uri="{BB962C8B-B14F-4D97-AF65-F5344CB8AC3E}">
        <p14:creationId xmlns:p14="http://schemas.microsoft.com/office/powerpoint/2010/main" val="3936304537"/>
      </p:ext>
    </p:extLst>
  </p:cSld>
  <p:clrMap bg1="lt1" tx1="dk1" bg2="dk2" tx2="lt2" accent1="accent1" accent2="accent2" accent3="accent3" accent4="accent4" accent5="accent5" accent6="accent6" hlink="hlink" folHlink="folHlink"/>
  <p:sldLayoutIdLst>
    <p:sldLayoutId id="2147483843"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
          <p15:clr>
            <a:srgbClr val="F26B43"/>
          </p15:clr>
        </p15:guide>
      </p15:sldGuideLst>
    </p:ext>
  </p:extLst>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7" name="Rectangle 1"/>
          <p:cNvSpPr>
            <a:spLocks noChangeArrowheads="1"/>
          </p:cNvSpPr>
          <p:nvPr userDrawn="1"/>
        </p:nvSpPr>
        <p:spPr bwMode="auto">
          <a:xfrm>
            <a:off x="0" y="0"/>
            <a:ext cx="9144000" cy="1447800"/>
          </a:xfrm>
          <a:prstGeom prst="rect">
            <a:avLst/>
          </a:prstGeom>
          <a:solidFill>
            <a:srgbClr val="6188C1"/>
          </a:solidFill>
          <a:ln w="9525">
            <a:noFill/>
            <a:round/>
            <a:headEnd/>
            <a:tailEnd/>
          </a:ln>
        </p:spPr>
        <p:txBody>
          <a:bodyPr lIns="77556" tIns="38779" rIns="77556" bIns="38779"/>
          <a:lstStyle/>
          <a:p>
            <a:pPr eaLnBrk="0" hangingPunct="0"/>
            <a:endParaRPr lang="en-US" sz="1500" dirty="0">
              <a:solidFill>
                <a:srgbClr val="512C5A"/>
              </a:solidFill>
              <a:cs typeface="Arial" charset="0"/>
            </a:endParaRPr>
          </a:p>
        </p:txBody>
      </p:sp>
      <p:sp>
        <p:nvSpPr>
          <p:cNvPr id="1026" name="Title Placeholder 1"/>
          <p:cNvSpPr>
            <a:spLocks noGrp="1"/>
          </p:cNvSpPr>
          <p:nvPr>
            <p:ph type="title"/>
          </p:nvPr>
        </p:nvSpPr>
        <p:spPr bwMode="auto">
          <a:xfrm>
            <a:off x="457200" y="152400"/>
            <a:ext cx="823030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847" tIns="42424" rIns="84847" bIns="42424"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600541"/>
            <a:ext cx="8230306" cy="449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2424" rIns="0" bIns="42424" numCol="1" anchor="t" anchorCtr="0" compatLnSpc="1">
            <a:prstTxWarp prst="textNoShape">
              <a:avLst/>
            </a:prstTxWarp>
            <a:normAutofit/>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3" name="TextBox 2"/>
          <p:cNvSpPr txBox="1"/>
          <p:nvPr userDrawn="1"/>
        </p:nvSpPr>
        <p:spPr>
          <a:xfrm>
            <a:off x="8305800" y="6303708"/>
            <a:ext cx="688269" cy="307777"/>
          </a:xfrm>
          <a:prstGeom prst="rect">
            <a:avLst/>
          </a:prstGeom>
          <a:noFill/>
        </p:spPr>
        <p:txBody>
          <a:bodyPr wrap="square" rtlCol="0">
            <a:spAutoFit/>
          </a:bodyPr>
          <a:lstStyle/>
          <a:p>
            <a:fld id="{51F37FE3-A539-4241-879C-8CE5329EEACE}" type="slidenum">
              <a:rPr lang="en-US" smtClean="0"/>
              <a:t>‹#›</a:t>
            </a:fld>
            <a:endParaRPr lang="en-US" dirty="0"/>
          </a:p>
        </p:txBody>
      </p:sp>
      <p:pic>
        <p:nvPicPr>
          <p:cNvPr id="2" name="Picture 1"/>
          <p:cNvPicPr>
            <a:picLocks noChangeAspect="1"/>
          </p:cNvPicPr>
          <p:nvPr userDrawn="1"/>
        </p:nvPicPr>
        <p:blipFill>
          <a:blip r:embed="rId13" cstate="screen">
            <a:extLst>
              <a:ext uri="{28A0092B-C50C-407E-A947-70E740481C1C}">
                <a14:useLocalDpi xmlns:a14="http://schemas.microsoft.com/office/drawing/2010/main" val="0"/>
              </a:ext>
            </a:extLst>
          </a:blip>
          <a:stretch>
            <a:fillRect/>
          </a:stretch>
        </p:blipFill>
        <p:spPr>
          <a:xfrm>
            <a:off x="5867400" y="6189118"/>
            <a:ext cx="2247900" cy="526219"/>
          </a:xfrm>
          <a:prstGeom prst="rect">
            <a:avLst/>
          </a:prstGeom>
        </p:spPr>
      </p:pic>
      <p:sp>
        <p:nvSpPr>
          <p:cNvPr id="8" name="Rectangle 7">
            <a:extLst>
              <a:ext uri="{FF2B5EF4-FFF2-40B4-BE49-F238E27FC236}">
                <a16:creationId xmlns:a16="http://schemas.microsoft.com/office/drawing/2014/main" id="{D3FC46AF-6A9B-4421-811E-B692A4CC3C74}"/>
              </a:ext>
            </a:extLst>
          </p:cNvPr>
          <p:cNvSpPr/>
          <p:nvPr userDrawn="1"/>
        </p:nvSpPr>
        <p:spPr bwMode="auto">
          <a:xfrm>
            <a:off x="0" y="1405990"/>
            <a:ext cx="9144000" cy="118010"/>
          </a:xfrm>
          <a:prstGeom prst="rect">
            <a:avLst/>
          </a:prstGeom>
          <a:solidFill>
            <a:schemeClr val="tx2">
              <a:lumMod val="40000"/>
              <a:lumOff val="6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512C5A"/>
              </a:solidFill>
              <a:effectLst/>
              <a:latin typeface="Arial" pitchFamily="34" charset="0"/>
            </a:endParaRPr>
          </a:p>
        </p:txBody>
      </p:sp>
    </p:spTree>
    <p:extLst>
      <p:ext uri="{BB962C8B-B14F-4D97-AF65-F5344CB8AC3E}">
        <p14:creationId xmlns:p14="http://schemas.microsoft.com/office/powerpoint/2010/main" val="2221094061"/>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ctr" defTabSz="847289" rtl="0" fontAlgn="base">
        <a:spcBef>
          <a:spcPct val="0"/>
        </a:spcBef>
        <a:spcAft>
          <a:spcPct val="0"/>
        </a:spcAft>
        <a:defRPr sz="4000" kern="1200">
          <a:solidFill>
            <a:schemeClr val="accent6"/>
          </a:solidFill>
          <a:latin typeface="+mj-lt"/>
          <a:ea typeface="+mj-ea"/>
          <a:cs typeface="+mj-cs"/>
        </a:defRPr>
      </a:lvl1pPr>
      <a:lvl2pPr algn="ctr" defTabSz="847289" rtl="0" fontAlgn="base">
        <a:spcBef>
          <a:spcPct val="0"/>
        </a:spcBef>
        <a:spcAft>
          <a:spcPct val="0"/>
        </a:spcAft>
        <a:defRPr sz="4000">
          <a:solidFill>
            <a:schemeClr val="tx1"/>
          </a:solidFill>
          <a:latin typeface="Arial" charset="0"/>
        </a:defRPr>
      </a:lvl2pPr>
      <a:lvl3pPr algn="ctr" defTabSz="847289" rtl="0" fontAlgn="base">
        <a:spcBef>
          <a:spcPct val="0"/>
        </a:spcBef>
        <a:spcAft>
          <a:spcPct val="0"/>
        </a:spcAft>
        <a:defRPr sz="4000">
          <a:solidFill>
            <a:schemeClr val="tx1"/>
          </a:solidFill>
          <a:latin typeface="Arial" charset="0"/>
        </a:defRPr>
      </a:lvl3pPr>
      <a:lvl4pPr algn="ctr" defTabSz="847289" rtl="0" fontAlgn="base">
        <a:spcBef>
          <a:spcPct val="0"/>
        </a:spcBef>
        <a:spcAft>
          <a:spcPct val="0"/>
        </a:spcAft>
        <a:defRPr sz="4000">
          <a:solidFill>
            <a:schemeClr val="tx1"/>
          </a:solidFill>
          <a:latin typeface="Arial" charset="0"/>
        </a:defRPr>
      </a:lvl4pPr>
      <a:lvl5pPr algn="ctr" defTabSz="847289" rtl="0" fontAlgn="base">
        <a:spcBef>
          <a:spcPct val="0"/>
        </a:spcBef>
        <a:spcAft>
          <a:spcPct val="0"/>
        </a:spcAft>
        <a:defRPr sz="4000">
          <a:solidFill>
            <a:schemeClr val="tx1"/>
          </a:solidFill>
          <a:latin typeface="Arial" charset="0"/>
        </a:defRPr>
      </a:lvl5pPr>
      <a:lvl6pPr marL="500040" algn="ctr" defTabSz="847289" rtl="0" fontAlgn="base">
        <a:spcBef>
          <a:spcPct val="0"/>
        </a:spcBef>
        <a:spcAft>
          <a:spcPct val="0"/>
        </a:spcAft>
        <a:defRPr sz="4000">
          <a:solidFill>
            <a:schemeClr val="tx1"/>
          </a:solidFill>
          <a:latin typeface="Arial" charset="0"/>
        </a:defRPr>
      </a:lvl6pPr>
      <a:lvl7pPr marL="1000079" algn="ctr" defTabSz="847289" rtl="0" fontAlgn="base">
        <a:spcBef>
          <a:spcPct val="0"/>
        </a:spcBef>
        <a:spcAft>
          <a:spcPct val="0"/>
        </a:spcAft>
        <a:defRPr sz="4000">
          <a:solidFill>
            <a:schemeClr val="tx1"/>
          </a:solidFill>
          <a:latin typeface="Arial" charset="0"/>
        </a:defRPr>
      </a:lvl7pPr>
      <a:lvl8pPr marL="1500119" algn="ctr" defTabSz="847289" rtl="0" fontAlgn="base">
        <a:spcBef>
          <a:spcPct val="0"/>
        </a:spcBef>
        <a:spcAft>
          <a:spcPct val="0"/>
        </a:spcAft>
        <a:defRPr sz="4000">
          <a:solidFill>
            <a:schemeClr val="tx1"/>
          </a:solidFill>
          <a:latin typeface="Arial" charset="0"/>
        </a:defRPr>
      </a:lvl8pPr>
      <a:lvl9pPr marL="2000159" algn="ctr" defTabSz="847289" rtl="0" fontAlgn="base">
        <a:spcBef>
          <a:spcPct val="0"/>
        </a:spcBef>
        <a:spcAft>
          <a:spcPct val="0"/>
        </a:spcAft>
        <a:defRPr sz="4000">
          <a:solidFill>
            <a:schemeClr val="tx1"/>
          </a:solidFill>
          <a:latin typeface="Arial" charset="0"/>
        </a:defRPr>
      </a:lvl9pPr>
    </p:titleStyle>
    <p:bodyStyle>
      <a:lvl1pPr marL="317734" indent="-317734" algn="l" defTabSz="847289" rtl="0" fontAlgn="base">
        <a:spcBef>
          <a:spcPct val="20000"/>
        </a:spcBef>
        <a:spcAft>
          <a:spcPct val="0"/>
        </a:spcAft>
        <a:buClr>
          <a:srgbClr val="A356A0"/>
        </a:buClr>
        <a:buFont typeface="Arial" charset="0"/>
        <a:buChar char="•"/>
        <a:defRPr sz="2000" kern="1200">
          <a:solidFill>
            <a:srgbClr val="512C5A"/>
          </a:solidFill>
          <a:latin typeface="+mn-lt"/>
          <a:ea typeface="+mn-ea"/>
          <a:cs typeface="+mn-cs"/>
        </a:defRPr>
      </a:lvl1pPr>
      <a:lvl2pPr marL="689291" indent="-263910" algn="l" defTabSz="847289" rtl="0" fontAlgn="base">
        <a:spcBef>
          <a:spcPct val="20000"/>
        </a:spcBef>
        <a:spcAft>
          <a:spcPct val="0"/>
        </a:spcAft>
        <a:buClr>
          <a:srgbClr val="A356A0"/>
        </a:buClr>
        <a:buFont typeface="Wingdings" panose="05000000000000000000" pitchFamily="2" charset="2"/>
        <a:buChar char="§"/>
        <a:defRPr sz="1600" kern="1200">
          <a:solidFill>
            <a:srgbClr val="512C5A"/>
          </a:solidFill>
          <a:latin typeface="+mn-lt"/>
          <a:ea typeface="+mn-ea"/>
          <a:cs typeface="+mn-cs"/>
        </a:defRPr>
      </a:lvl2pPr>
      <a:lvl3pPr marL="1190190" indent="-342900" algn="l" defTabSz="847289" rtl="0" fontAlgn="base">
        <a:spcBef>
          <a:spcPct val="20000"/>
        </a:spcBef>
        <a:spcAft>
          <a:spcPct val="0"/>
        </a:spcAft>
        <a:buClr>
          <a:srgbClr val="A356A0"/>
        </a:buClr>
        <a:buFont typeface="Arial" panose="020B0604020202020204" pitchFamily="34" charset="0"/>
        <a:buChar char="−"/>
        <a:defRPr sz="1400" kern="1200">
          <a:solidFill>
            <a:srgbClr val="512C5A"/>
          </a:solidFill>
          <a:latin typeface="+mn-lt"/>
          <a:ea typeface="+mn-ea"/>
          <a:cs typeface="+mn-cs"/>
        </a:defRPr>
      </a:lvl3pPr>
      <a:lvl4pPr marL="1484493"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4pPr>
      <a:lvl5pPr marL="1908138"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5pPr>
      <a:lvl6pPr marL="2333285"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6pPr>
      <a:lvl7pPr marL="2757518"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7pPr>
      <a:lvl8pPr marL="3181753"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8pPr>
      <a:lvl9pPr marL="3605986"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848467" rtl="0" eaLnBrk="1" latinLnBrk="0" hangingPunct="1">
        <a:defRPr sz="1600" kern="1200">
          <a:solidFill>
            <a:schemeClr val="tx1"/>
          </a:solidFill>
          <a:latin typeface="+mn-lt"/>
          <a:ea typeface="+mn-ea"/>
          <a:cs typeface="+mn-cs"/>
        </a:defRPr>
      </a:lvl1pPr>
      <a:lvl2pPr marL="424233" algn="l" defTabSz="848467" rtl="0" eaLnBrk="1" latinLnBrk="0" hangingPunct="1">
        <a:defRPr sz="1600" kern="1200">
          <a:solidFill>
            <a:schemeClr val="tx1"/>
          </a:solidFill>
          <a:latin typeface="+mn-lt"/>
          <a:ea typeface="+mn-ea"/>
          <a:cs typeface="+mn-cs"/>
        </a:defRPr>
      </a:lvl2pPr>
      <a:lvl3pPr marL="848467" algn="l" defTabSz="848467" rtl="0" eaLnBrk="1" latinLnBrk="0" hangingPunct="1">
        <a:defRPr sz="1600" kern="1200">
          <a:solidFill>
            <a:schemeClr val="tx1"/>
          </a:solidFill>
          <a:latin typeface="+mn-lt"/>
          <a:ea typeface="+mn-ea"/>
          <a:cs typeface="+mn-cs"/>
        </a:defRPr>
      </a:lvl3pPr>
      <a:lvl4pPr marL="1272700" algn="l" defTabSz="848467" rtl="0" eaLnBrk="1" latinLnBrk="0" hangingPunct="1">
        <a:defRPr sz="1600" kern="1200">
          <a:solidFill>
            <a:schemeClr val="tx1"/>
          </a:solidFill>
          <a:latin typeface="+mn-lt"/>
          <a:ea typeface="+mn-ea"/>
          <a:cs typeface="+mn-cs"/>
        </a:defRPr>
      </a:lvl4pPr>
      <a:lvl5pPr marL="1696935" algn="l" defTabSz="848467" rtl="0" eaLnBrk="1" latinLnBrk="0" hangingPunct="1">
        <a:defRPr sz="1600" kern="1200">
          <a:solidFill>
            <a:schemeClr val="tx1"/>
          </a:solidFill>
          <a:latin typeface="+mn-lt"/>
          <a:ea typeface="+mn-ea"/>
          <a:cs typeface="+mn-cs"/>
        </a:defRPr>
      </a:lvl5pPr>
      <a:lvl6pPr marL="2121168" algn="l" defTabSz="848467" rtl="0" eaLnBrk="1" latinLnBrk="0" hangingPunct="1">
        <a:defRPr sz="1600" kern="1200">
          <a:solidFill>
            <a:schemeClr val="tx1"/>
          </a:solidFill>
          <a:latin typeface="+mn-lt"/>
          <a:ea typeface="+mn-ea"/>
          <a:cs typeface="+mn-cs"/>
        </a:defRPr>
      </a:lvl6pPr>
      <a:lvl7pPr marL="2545402" algn="l" defTabSz="848467" rtl="0" eaLnBrk="1" latinLnBrk="0" hangingPunct="1">
        <a:defRPr sz="1600" kern="1200">
          <a:solidFill>
            <a:schemeClr val="tx1"/>
          </a:solidFill>
          <a:latin typeface="+mn-lt"/>
          <a:ea typeface="+mn-ea"/>
          <a:cs typeface="+mn-cs"/>
        </a:defRPr>
      </a:lvl7pPr>
      <a:lvl8pPr marL="2969635" algn="l" defTabSz="848467" rtl="0" eaLnBrk="1" latinLnBrk="0" hangingPunct="1">
        <a:defRPr sz="1600" kern="1200">
          <a:solidFill>
            <a:schemeClr val="tx1"/>
          </a:solidFill>
          <a:latin typeface="+mn-lt"/>
          <a:ea typeface="+mn-ea"/>
          <a:cs typeface="+mn-cs"/>
        </a:defRPr>
      </a:lvl8pPr>
      <a:lvl9pPr marL="3393869" algn="l" defTabSz="848467"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F26B43"/>
          </p15:clr>
        </p15:guide>
      </p15:sldGuideLst>
    </p:ext>
  </p:extLst>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61"/>
        <p:cNvGrpSpPr/>
        <p:nvPr/>
      </p:nvGrpSpPr>
      <p:grpSpPr>
        <a:xfrm>
          <a:off x="0" y="0"/>
          <a:ext cx="0" cy="0"/>
          <a:chOff x="0" y="0"/>
          <a:chExt cx="0" cy="0"/>
        </a:xfrm>
      </p:grpSpPr>
      <p:sp>
        <p:nvSpPr>
          <p:cNvPr id="62" name="Google Shape;62;p35"/>
          <p:cNvSpPr/>
          <p:nvPr/>
        </p:nvSpPr>
        <p:spPr>
          <a:xfrm>
            <a:off x="0" y="0"/>
            <a:ext cx="9144000" cy="1447800"/>
          </a:xfrm>
          <a:prstGeom prst="rect">
            <a:avLst/>
          </a:prstGeom>
          <a:solidFill>
            <a:srgbClr val="6188C1"/>
          </a:solidFill>
          <a:ln>
            <a:noFill/>
          </a:ln>
        </p:spPr>
        <p:txBody>
          <a:bodyPr spcFirstLastPara="1" wrap="square" lIns="77550" tIns="38775" rIns="77550" bIns="38775" anchor="t"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512C5A"/>
              </a:solidFill>
              <a:latin typeface="Arial"/>
              <a:ea typeface="Arial"/>
              <a:cs typeface="Arial"/>
              <a:sym typeface="Arial"/>
            </a:endParaRPr>
          </a:p>
        </p:txBody>
      </p:sp>
      <p:sp>
        <p:nvSpPr>
          <p:cNvPr id="63" name="Google Shape;63;p35"/>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marR="0" lvl="0" algn="ctr" rtl="0">
              <a:lnSpc>
                <a:spcPct val="100000"/>
              </a:lnSpc>
              <a:spcBef>
                <a:spcPts val="0"/>
              </a:spcBef>
              <a:spcAft>
                <a:spcPts val="0"/>
              </a:spcAft>
              <a:buClr>
                <a:srgbClr val="000000"/>
              </a:buClr>
              <a:buSzPts val="1400"/>
              <a:buFont typeface="Arial"/>
              <a:buNone/>
              <a:defRPr sz="4000" b="0" i="0" u="none" strike="noStrike" cap="none">
                <a:solidFill>
                  <a:schemeClr val="accent6"/>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0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0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0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0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0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0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0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000" b="0" i="0" u="none" strike="noStrike" cap="none">
                <a:solidFill>
                  <a:schemeClr val="dk1"/>
                </a:solidFill>
                <a:latin typeface="Arial"/>
                <a:ea typeface="Arial"/>
                <a:cs typeface="Arial"/>
                <a:sym typeface="Arial"/>
              </a:defRPr>
            </a:lvl9pPr>
          </a:lstStyle>
          <a:p>
            <a:endParaRPr/>
          </a:p>
        </p:txBody>
      </p:sp>
      <p:sp>
        <p:nvSpPr>
          <p:cNvPr id="64" name="Google Shape;64;p35"/>
          <p:cNvSpPr txBox="1">
            <a:spLocks noGrp="1"/>
          </p:cNvSpPr>
          <p:nvPr>
            <p:ph type="body" idx="1"/>
          </p:nvPr>
        </p:nvSpPr>
        <p:spPr>
          <a:xfrm>
            <a:off x="457200" y="1600541"/>
            <a:ext cx="8230306" cy="4495459"/>
          </a:xfrm>
          <a:prstGeom prst="rect">
            <a:avLst/>
          </a:prstGeom>
          <a:noFill/>
          <a:ln>
            <a:noFill/>
          </a:ln>
        </p:spPr>
        <p:txBody>
          <a:bodyPr spcFirstLastPara="1" wrap="square" lIns="0" tIns="42400" rIns="0" bIns="42400" anchor="t" anchorCtr="0">
            <a:normAutofit/>
          </a:bodyPr>
          <a:lstStyle>
            <a:lvl1pPr marL="457200" marR="0" lvl="0" indent="-355600" algn="l" rtl="0">
              <a:lnSpc>
                <a:spcPct val="100000"/>
              </a:lnSpc>
              <a:spcBef>
                <a:spcPts val="1200"/>
              </a:spcBef>
              <a:spcAft>
                <a:spcPts val="0"/>
              </a:spcAft>
              <a:buClr>
                <a:srgbClr val="54BABA"/>
              </a:buClr>
              <a:buSzPts val="2000"/>
              <a:buFont typeface="Noto Sans Symbols"/>
              <a:buChar char="▪"/>
              <a:defRPr sz="2000" b="0" i="0" u="none" strike="noStrike" cap="none">
                <a:solidFill>
                  <a:srgbClr val="512C5A"/>
                </a:solidFill>
                <a:latin typeface="Arial"/>
                <a:ea typeface="Arial"/>
                <a:cs typeface="Arial"/>
                <a:sym typeface="Arial"/>
              </a:defRPr>
            </a:lvl1pPr>
            <a:lvl2pPr marL="914400" marR="0" lvl="1" indent="-355600" algn="l" rtl="0">
              <a:lnSpc>
                <a:spcPct val="100000"/>
              </a:lnSpc>
              <a:spcBef>
                <a:spcPts val="1200"/>
              </a:spcBef>
              <a:spcAft>
                <a:spcPts val="0"/>
              </a:spcAft>
              <a:buClr>
                <a:srgbClr val="54BABA"/>
              </a:buClr>
              <a:buSzPts val="2000"/>
              <a:buFont typeface="Arial"/>
              <a:buChar char="•"/>
              <a:defRPr sz="2000" b="0" i="0" u="none" strike="noStrike" cap="none">
                <a:solidFill>
                  <a:srgbClr val="512C5A"/>
                </a:solidFill>
                <a:latin typeface="Arial"/>
                <a:ea typeface="Arial"/>
                <a:cs typeface="Arial"/>
                <a:sym typeface="Arial"/>
              </a:defRPr>
            </a:lvl2pPr>
            <a:lvl3pPr marL="1371600" marR="0" lvl="2" indent="-355600" algn="l" rtl="0">
              <a:lnSpc>
                <a:spcPct val="100000"/>
              </a:lnSpc>
              <a:spcBef>
                <a:spcPts val="1200"/>
              </a:spcBef>
              <a:spcAft>
                <a:spcPts val="0"/>
              </a:spcAft>
              <a:buClr>
                <a:srgbClr val="54BABA"/>
              </a:buClr>
              <a:buSzPts val="2000"/>
              <a:buFont typeface="Arial"/>
              <a:buChar char="−"/>
              <a:defRPr sz="2000" b="0" i="0" u="none" strike="noStrike" cap="none">
                <a:solidFill>
                  <a:srgbClr val="512C5A"/>
                </a:solidFill>
                <a:latin typeface="Arial"/>
                <a:ea typeface="Arial"/>
                <a:cs typeface="Arial"/>
                <a:sym typeface="Arial"/>
              </a:defRPr>
            </a:lvl3pPr>
            <a:lvl4pPr marL="1828800" marR="0" lvl="3" indent="-349250" algn="l" rtl="0">
              <a:lnSpc>
                <a:spcPct val="100000"/>
              </a:lnSpc>
              <a:spcBef>
                <a:spcPts val="380"/>
              </a:spcBef>
              <a:spcAft>
                <a:spcPts val="0"/>
              </a:spcAft>
              <a:buClr>
                <a:srgbClr val="54BABA"/>
              </a:buClr>
              <a:buSzPts val="1900"/>
              <a:buFont typeface="Arial"/>
              <a:buChar char="–"/>
              <a:defRPr sz="1900" b="0" i="0" u="none" strike="noStrike" cap="none">
                <a:solidFill>
                  <a:srgbClr val="512C5A"/>
                </a:solidFill>
                <a:latin typeface="Arial"/>
                <a:ea typeface="Arial"/>
                <a:cs typeface="Arial"/>
                <a:sym typeface="Arial"/>
              </a:defRPr>
            </a:lvl4pPr>
            <a:lvl5pPr marL="2286000" marR="0" lvl="4" indent="-349250" algn="l" rtl="0">
              <a:lnSpc>
                <a:spcPct val="100000"/>
              </a:lnSpc>
              <a:spcBef>
                <a:spcPts val="380"/>
              </a:spcBef>
              <a:spcAft>
                <a:spcPts val="0"/>
              </a:spcAft>
              <a:buClr>
                <a:srgbClr val="54BABA"/>
              </a:buClr>
              <a:buSzPts val="1900"/>
              <a:buFont typeface="Arial"/>
              <a:buChar char="»"/>
              <a:defRPr sz="1900" b="0" i="0" u="none" strike="noStrike" cap="none">
                <a:solidFill>
                  <a:srgbClr val="512C5A"/>
                </a:solidFill>
                <a:latin typeface="Arial"/>
                <a:ea typeface="Arial"/>
                <a:cs typeface="Arial"/>
                <a:sym typeface="Arial"/>
              </a:defRPr>
            </a:lvl5pPr>
            <a:lvl6pPr marL="2743200" marR="0" lvl="5" indent="-349250" algn="l" rtl="0">
              <a:lnSpc>
                <a:spcPct val="100000"/>
              </a:lnSpc>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lnSpc>
                <a:spcPct val="100000"/>
              </a:lnSpc>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lnSpc>
                <a:spcPct val="100000"/>
              </a:lnSpc>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lnSpc>
                <a:spcPct val="100000"/>
              </a:lnSpc>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65" name="Google Shape;65;p35"/>
          <p:cNvSpPr txBox="1"/>
          <p:nvPr/>
        </p:nvSpPr>
        <p:spPr>
          <a:xfrm>
            <a:off x="8305800" y="6303708"/>
            <a:ext cx="688269"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a:t>
            </a:fld>
            <a:endParaRPr sz="1400" b="0" i="0" u="none" strike="noStrike" cap="none">
              <a:solidFill>
                <a:srgbClr val="000000"/>
              </a:solidFill>
              <a:latin typeface="Arial"/>
              <a:ea typeface="Arial"/>
              <a:cs typeface="Arial"/>
              <a:sym typeface="Arial"/>
            </a:endParaRPr>
          </a:p>
        </p:txBody>
      </p:sp>
      <p:pic>
        <p:nvPicPr>
          <p:cNvPr id="66" name="Google Shape;66;p35"/>
          <p:cNvPicPr preferRelativeResize="0"/>
          <p:nvPr/>
        </p:nvPicPr>
        <p:blipFill rotWithShape="1">
          <a:blip r:embed="rId11">
            <a:alphaModFix/>
          </a:blip>
          <a:srcRect/>
          <a:stretch/>
        </p:blipFill>
        <p:spPr>
          <a:xfrm>
            <a:off x="5867400" y="6189118"/>
            <a:ext cx="2247900" cy="526219"/>
          </a:xfrm>
          <a:prstGeom prst="rect">
            <a:avLst/>
          </a:prstGeom>
          <a:noFill/>
          <a:ln>
            <a:noFill/>
          </a:ln>
        </p:spPr>
      </p:pic>
    </p:spTree>
    <p:extLst>
      <p:ext uri="{BB962C8B-B14F-4D97-AF65-F5344CB8AC3E}">
        <p14:creationId xmlns:p14="http://schemas.microsoft.com/office/powerpoint/2010/main" val="3838535277"/>
      </p:ext>
    </p:extLst>
  </p:cSld>
  <p:clrMap bg1="lt1" tx1="dk1" bg2="dk2" tx2="lt2" accent1="accent1" accent2="accent2" accent3="accent3" accent4="accent4" accent5="accent5" accent6="accent6" hlink="hlink" folHlink="folHlink"/>
  <p:sldLayoutIdLst>
    <p:sldLayoutId id="2147483880"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9"/>
        <p:cNvGrpSpPr/>
        <p:nvPr/>
      </p:nvGrpSpPr>
      <p:grpSpPr>
        <a:xfrm>
          <a:off x="0" y="0"/>
          <a:ext cx="0" cy="0"/>
          <a:chOff x="0" y="0"/>
          <a:chExt cx="0" cy="0"/>
        </a:xfrm>
      </p:grpSpPr>
      <p:sp>
        <p:nvSpPr>
          <p:cNvPr id="10" name="Google Shape;10;p44"/>
          <p:cNvSpPr/>
          <p:nvPr/>
        </p:nvSpPr>
        <p:spPr>
          <a:xfrm>
            <a:off x="0" y="0"/>
            <a:ext cx="9144000" cy="1447800"/>
          </a:xfrm>
          <a:prstGeom prst="rect">
            <a:avLst/>
          </a:prstGeom>
          <a:solidFill>
            <a:srgbClr val="6188C1"/>
          </a:solidFill>
          <a:ln>
            <a:noFill/>
          </a:ln>
        </p:spPr>
        <p:txBody>
          <a:bodyPr spcFirstLastPara="1" wrap="square" lIns="77550" tIns="38775" rIns="77550" bIns="38775" anchor="t"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512C5A"/>
              </a:solidFill>
              <a:latin typeface="Arial"/>
              <a:ea typeface="Arial"/>
              <a:cs typeface="Arial"/>
              <a:sym typeface="Arial"/>
            </a:endParaRPr>
          </a:p>
        </p:txBody>
      </p:sp>
      <p:sp>
        <p:nvSpPr>
          <p:cNvPr id="11" name="Google Shape;11;p44"/>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marR="0" lvl="0" algn="ctr" rtl="0">
              <a:spcBef>
                <a:spcPts val="0"/>
              </a:spcBef>
              <a:spcAft>
                <a:spcPts val="0"/>
              </a:spcAft>
              <a:buSzPts val="1400"/>
              <a:buNone/>
              <a:defRPr sz="4000" b="0" i="0" u="none" strike="noStrike" cap="none">
                <a:solidFill>
                  <a:schemeClr val="accent6"/>
                </a:solidFill>
                <a:latin typeface="Arial"/>
                <a:ea typeface="Arial"/>
                <a:cs typeface="Arial"/>
                <a:sym typeface="Arial"/>
              </a:defRPr>
            </a:lvl1pPr>
            <a:lvl2pPr marR="0" lvl="1" algn="ctr" rtl="0">
              <a:spcBef>
                <a:spcPts val="0"/>
              </a:spcBef>
              <a:spcAft>
                <a:spcPts val="0"/>
              </a:spcAft>
              <a:buSzPts val="1400"/>
              <a:buNone/>
              <a:defRPr sz="40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0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0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0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0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0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0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000" b="0" i="0" u="none" strike="noStrike" cap="none">
                <a:solidFill>
                  <a:schemeClr val="dk1"/>
                </a:solidFill>
                <a:latin typeface="Arial"/>
                <a:ea typeface="Arial"/>
                <a:cs typeface="Arial"/>
                <a:sym typeface="Arial"/>
              </a:defRPr>
            </a:lvl9pPr>
          </a:lstStyle>
          <a:p>
            <a:endParaRPr/>
          </a:p>
        </p:txBody>
      </p:sp>
      <p:sp>
        <p:nvSpPr>
          <p:cNvPr id="12" name="Google Shape;12;p44"/>
          <p:cNvSpPr txBox="1">
            <a:spLocks noGrp="1"/>
          </p:cNvSpPr>
          <p:nvPr>
            <p:ph type="body" idx="1"/>
          </p:nvPr>
        </p:nvSpPr>
        <p:spPr>
          <a:xfrm>
            <a:off x="457200" y="1600541"/>
            <a:ext cx="8230306" cy="4495459"/>
          </a:xfrm>
          <a:prstGeom prst="rect">
            <a:avLst/>
          </a:prstGeom>
          <a:noFill/>
          <a:ln>
            <a:noFill/>
          </a:ln>
        </p:spPr>
        <p:txBody>
          <a:bodyPr spcFirstLastPara="1" wrap="square" lIns="91425" tIns="91425" rIns="91425" bIns="91425" anchor="t" anchorCtr="0">
            <a:normAutofit/>
          </a:bodyPr>
          <a:lstStyle>
            <a:lvl1pPr marL="457200" marR="0" lvl="0" indent="-355600" algn="l" rtl="0">
              <a:spcBef>
                <a:spcPts val="400"/>
              </a:spcBef>
              <a:spcAft>
                <a:spcPts val="0"/>
              </a:spcAft>
              <a:buClr>
                <a:srgbClr val="A356A0"/>
              </a:buClr>
              <a:buSzPts val="2000"/>
              <a:buFont typeface="Arial"/>
              <a:buChar char="•"/>
              <a:defRPr sz="2000" b="0" i="0" u="none" strike="noStrike" cap="none">
                <a:solidFill>
                  <a:srgbClr val="512C5A"/>
                </a:solidFill>
                <a:latin typeface="Arial"/>
                <a:ea typeface="Arial"/>
                <a:cs typeface="Arial"/>
                <a:sym typeface="Arial"/>
              </a:defRPr>
            </a:lvl1pPr>
            <a:lvl2pPr marL="914400" marR="0" lvl="1" indent="-330200" algn="l" rtl="0">
              <a:spcBef>
                <a:spcPts val="320"/>
              </a:spcBef>
              <a:spcAft>
                <a:spcPts val="0"/>
              </a:spcAft>
              <a:buClr>
                <a:srgbClr val="A356A0"/>
              </a:buClr>
              <a:buSzPts val="1600"/>
              <a:buFont typeface="Noto Sans Symbols"/>
              <a:buChar char="▪"/>
              <a:defRPr sz="1600" b="0" i="0" u="none" strike="noStrike" cap="none">
                <a:solidFill>
                  <a:srgbClr val="512C5A"/>
                </a:solidFill>
                <a:latin typeface="Arial"/>
                <a:ea typeface="Arial"/>
                <a:cs typeface="Arial"/>
                <a:sym typeface="Arial"/>
              </a:defRPr>
            </a:lvl2pPr>
            <a:lvl3pPr marL="1371600" marR="0" lvl="2" indent="-330200" algn="l" rtl="0">
              <a:spcBef>
                <a:spcPts val="320"/>
              </a:spcBef>
              <a:spcAft>
                <a:spcPts val="0"/>
              </a:spcAft>
              <a:buClr>
                <a:srgbClr val="A356A0"/>
              </a:buClr>
              <a:buSzPts val="1600"/>
              <a:buFont typeface="Arial"/>
              <a:buChar char="−"/>
              <a:defRPr sz="1600" b="0" i="0" u="none" strike="noStrike" cap="none">
                <a:solidFill>
                  <a:srgbClr val="512C5A"/>
                </a:solidFill>
                <a:latin typeface="Arial"/>
                <a:ea typeface="Arial"/>
                <a:cs typeface="Arial"/>
                <a:sym typeface="Arial"/>
              </a:defRPr>
            </a:lvl3pPr>
            <a:lvl4pPr marL="1828800" marR="0" lvl="3" indent="-349250" algn="l" rtl="0">
              <a:spcBef>
                <a:spcPts val="380"/>
              </a:spcBef>
              <a:spcAft>
                <a:spcPts val="0"/>
              </a:spcAft>
              <a:buClr>
                <a:srgbClr val="54BABA"/>
              </a:buClr>
              <a:buSzPts val="1900"/>
              <a:buFont typeface="Arial"/>
              <a:buChar char="–"/>
              <a:defRPr sz="1900" b="0" i="0" u="none" strike="noStrike" cap="none">
                <a:solidFill>
                  <a:srgbClr val="512C5A"/>
                </a:solidFill>
                <a:latin typeface="Arial"/>
                <a:ea typeface="Arial"/>
                <a:cs typeface="Arial"/>
                <a:sym typeface="Arial"/>
              </a:defRPr>
            </a:lvl4pPr>
            <a:lvl5pPr marL="2286000" marR="0" lvl="4" indent="-349250" algn="l" rtl="0">
              <a:spcBef>
                <a:spcPts val="380"/>
              </a:spcBef>
              <a:spcAft>
                <a:spcPts val="0"/>
              </a:spcAft>
              <a:buClr>
                <a:srgbClr val="54BABA"/>
              </a:buClr>
              <a:buSzPts val="1900"/>
              <a:buFont typeface="Arial"/>
              <a:buChar char="»"/>
              <a:defRPr sz="1900" b="0" i="0" u="none" strike="noStrike" cap="none">
                <a:solidFill>
                  <a:srgbClr val="512C5A"/>
                </a:solidFill>
                <a:latin typeface="Arial"/>
                <a:ea typeface="Arial"/>
                <a:cs typeface="Arial"/>
                <a:sym typeface="Arial"/>
              </a:defRPr>
            </a:lvl5pPr>
            <a:lvl6pPr marL="2743200" marR="0" lvl="5"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13" name="Google Shape;13;p44"/>
          <p:cNvSpPr txBox="1"/>
          <p:nvPr/>
        </p:nvSpPr>
        <p:spPr>
          <a:xfrm>
            <a:off x="8305800" y="6303708"/>
            <a:ext cx="688269"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a:t>
            </a:fld>
            <a:endParaRPr sz="1400" b="0" i="0" u="none" strike="noStrike" cap="none">
              <a:solidFill>
                <a:srgbClr val="000000"/>
              </a:solidFill>
              <a:latin typeface="Arial"/>
              <a:ea typeface="Arial"/>
              <a:cs typeface="Arial"/>
              <a:sym typeface="Arial"/>
            </a:endParaRPr>
          </a:p>
        </p:txBody>
      </p:sp>
      <p:pic>
        <p:nvPicPr>
          <p:cNvPr id="14" name="Google Shape;14;p44"/>
          <p:cNvPicPr preferRelativeResize="0"/>
          <p:nvPr/>
        </p:nvPicPr>
        <p:blipFill rotWithShape="1">
          <a:blip r:embed="rId11">
            <a:alphaModFix/>
          </a:blip>
          <a:srcRect/>
          <a:stretch/>
        </p:blipFill>
        <p:spPr>
          <a:xfrm>
            <a:off x="5867400" y="6189118"/>
            <a:ext cx="2247900" cy="526219"/>
          </a:xfrm>
          <a:prstGeom prst="rect">
            <a:avLst/>
          </a:prstGeom>
          <a:noFill/>
          <a:ln>
            <a:noFill/>
          </a:ln>
        </p:spPr>
      </p:pic>
    </p:spTree>
    <p:extLst>
      <p:ext uri="{BB962C8B-B14F-4D97-AF65-F5344CB8AC3E}">
        <p14:creationId xmlns:p14="http://schemas.microsoft.com/office/powerpoint/2010/main" val="926787607"/>
      </p:ext>
    </p:extLst>
  </p:cSld>
  <p:clrMap bg1="lt1" tx1="dk1" bg2="dk2" tx2="lt2" accent1="accent1" accent2="accent2" accent3="accent3" accent4="accent4" accent5="accent5" accent6="accent6" hlink="hlink" folHlink="folHlink"/>
  <p:sldLayoutIdLst>
    <p:sldLayoutId id="2147483713"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7" name="Rectangle 1"/>
          <p:cNvSpPr>
            <a:spLocks noChangeArrowheads="1"/>
          </p:cNvSpPr>
          <p:nvPr userDrawn="1"/>
        </p:nvSpPr>
        <p:spPr bwMode="auto">
          <a:xfrm>
            <a:off x="0" y="0"/>
            <a:ext cx="9144000" cy="1447800"/>
          </a:xfrm>
          <a:prstGeom prst="rect">
            <a:avLst/>
          </a:prstGeom>
          <a:solidFill>
            <a:srgbClr val="6188C1"/>
          </a:solidFill>
          <a:ln w="9525">
            <a:noFill/>
            <a:round/>
            <a:headEnd/>
            <a:tailEnd/>
          </a:ln>
        </p:spPr>
        <p:txBody>
          <a:bodyPr lIns="77556" tIns="38779" rIns="77556" bIns="38779"/>
          <a:lstStyle/>
          <a:p>
            <a:pPr eaLnBrk="0" hangingPunct="0"/>
            <a:endParaRPr lang="en-US" sz="1500" dirty="0">
              <a:solidFill>
                <a:srgbClr val="512C5A"/>
              </a:solidFill>
              <a:cs typeface="Arial" charset="0"/>
            </a:endParaRPr>
          </a:p>
        </p:txBody>
      </p:sp>
      <p:sp>
        <p:nvSpPr>
          <p:cNvPr id="1026" name="Title Placeholder 1"/>
          <p:cNvSpPr>
            <a:spLocks noGrp="1"/>
          </p:cNvSpPr>
          <p:nvPr>
            <p:ph type="title"/>
          </p:nvPr>
        </p:nvSpPr>
        <p:spPr bwMode="auto">
          <a:xfrm>
            <a:off x="457200" y="152400"/>
            <a:ext cx="823030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847" tIns="42424" rIns="84847" bIns="42424"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600541"/>
            <a:ext cx="8230306" cy="449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2424" rIns="0" bIns="42424" numCol="1" anchor="t" anchorCtr="0" compatLnSpc="1">
            <a:prstTxWarp prst="textNoShape">
              <a:avLst/>
            </a:prstTxWarp>
            <a:normAutofit/>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3" name="TextBox 2"/>
          <p:cNvSpPr txBox="1"/>
          <p:nvPr userDrawn="1"/>
        </p:nvSpPr>
        <p:spPr>
          <a:xfrm>
            <a:off x="8305800" y="6303708"/>
            <a:ext cx="688269" cy="307777"/>
          </a:xfrm>
          <a:prstGeom prst="rect">
            <a:avLst/>
          </a:prstGeom>
          <a:noFill/>
        </p:spPr>
        <p:txBody>
          <a:bodyPr wrap="square" rtlCol="0">
            <a:spAutoFit/>
          </a:bodyPr>
          <a:lstStyle/>
          <a:p>
            <a:fld id="{51F37FE3-A539-4241-879C-8CE5329EEACE}" type="slidenum">
              <a:rPr lang="en-US" smtClean="0"/>
              <a:pPr/>
              <a:t>‹#›</a:t>
            </a:fld>
            <a:endParaRPr lang="en-US" dirty="0"/>
          </a:p>
        </p:txBody>
      </p:sp>
      <p:pic>
        <p:nvPicPr>
          <p:cNvPr id="2" name="Picture 1"/>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5867400" y="6189118"/>
            <a:ext cx="2247900" cy="526219"/>
          </a:xfrm>
          <a:prstGeom prst="rect">
            <a:avLst/>
          </a:prstGeom>
        </p:spPr>
      </p:pic>
      <p:sp>
        <p:nvSpPr>
          <p:cNvPr id="8" name="Rectangle 7">
            <a:extLst>
              <a:ext uri="{FF2B5EF4-FFF2-40B4-BE49-F238E27FC236}">
                <a16:creationId xmlns:a16="http://schemas.microsoft.com/office/drawing/2014/main" id="{D3FC46AF-6A9B-4421-811E-B692A4CC3C74}"/>
              </a:ext>
            </a:extLst>
          </p:cNvPr>
          <p:cNvSpPr/>
          <p:nvPr userDrawn="1"/>
        </p:nvSpPr>
        <p:spPr bwMode="auto">
          <a:xfrm>
            <a:off x="0" y="1405990"/>
            <a:ext cx="9144000" cy="118010"/>
          </a:xfrm>
          <a:prstGeom prst="rect">
            <a:avLst/>
          </a:prstGeom>
          <a:solidFill>
            <a:schemeClr val="tx2">
              <a:lumMod val="40000"/>
              <a:lumOff val="6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800" dirty="0">
              <a:solidFill>
                <a:srgbClr val="512C5A"/>
              </a:solidFill>
              <a:latin typeface="Arial" pitchFamily="34" charset="0"/>
            </a:endParaRPr>
          </a:p>
        </p:txBody>
      </p:sp>
    </p:spTree>
    <p:extLst>
      <p:ext uri="{BB962C8B-B14F-4D97-AF65-F5344CB8AC3E}">
        <p14:creationId xmlns:p14="http://schemas.microsoft.com/office/powerpoint/2010/main" val="251148044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ctr" defTabSz="847289" rtl="0" fontAlgn="base">
        <a:spcBef>
          <a:spcPct val="0"/>
        </a:spcBef>
        <a:spcAft>
          <a:spcPct val="0"/>
        </a:spcAft>
        <a:defRPr sz="4000" kern="1200">
          <a:solidFill>
            <a:schemeClr val="accent6"/>
          </a:solidFill>
          <a:latin typeface="+mj-lt"/>
          <a:ea typeface="+mj-ea"/>
          <a:cs typeface="+mj-cs"/>
        </a:defRPr>
      </a:lvl1pPr>
      <a:lvl2pPr algn="ctr" defTabSz="847289" rtl="0" fontAlgn="base">
        <a:spcBef>
          <a:spcPct val="0"/>
        </a:spcBef>
        <a:spcAft>
          <a:spcPct val="0"/>
        </a:spcAft>
        <a:defRPr sz="4000">
          <a:solidFill>
            <a:schemeClr val="tx1"/>
          </a:solidFill>
          <a:latin typeface="Arial" charset="0"/>
        </a:defRPr>
      </a:lvl2pPr>
      <a:lvl3pPr algn="ctr" defTabSz="847289" rtl="0" fontAlgn="base">
        <a:spcBef>
          <a:spcPct val="0"/>
        </a:spcBef>
        <a:spcAft>
          <a:spcPct val="0"/>
        </a:spcAft>
        <a:defRPr sz="4000">
          <a:solidFill>
            <a:schemeClr val="tx1"/>
          </a:solidFill>
          <a:latin typeface="Arial" charset="0"/>
        </a:defRPr>
      </a:lvl3pPr>
      <a:lvl4pPr algn="ctr" defTabSz="847289" rtl="0" fontAlgn="base">
        <a:spcBef>
          <a:spcPct val="0"/>
        </a:spcBef>
        <a:spcAft>
          <a:spcPct val="0"/>
        </a:spcAft>
        <a:defRPr sz="4000">
          <a:solidFill>
            <a:schemeClr val="tx1"/>
          </a:solidFill>
          <a:latin typeface="Arial" charset="0"/>
        </a:defRPr>
      </a:lvl4pPr>
      <a:lvl5pPr algn="ctr" defTabSz="847289" rtl="0" fontAlgn="base">
        <a:spcBef>
          <a:spcPct val="0"/>
        </a:spcBef>
        <a:spcAft>
          <a:spcPct val="0"/>
        </a:spcAft>
        <a:defRPr sz="4000">
          <a:solidFill>
            <a:schemeClr val="tx1"/>
          </a:solidFill>
          <a:latin typeface="Arial" charset="0"/>
        </a:defRPr>
      </a:lvl5pPr>
      <a:lvl6pPr marL="500040" algn="ctr" defTabSz="847289" rtl="0" fontAlgn="base">
        <a:spcBef>
          <a:spcPct val="0"/>
        </a:spcBef>
        <a:spcAft>
          <a:spcPct val="0"/>
        </a:spcAft>
        <a:defRPr sz="4000">
          <a:solidFill>
            <a:schemeClr val="tx1"/>
          </a:solidFill>
          <a:latin typeface="Arial" charset="0"/>
        </a:defRPr>
      </a:lvl6pPr>
      <a:lvl7pPr marL="1000079" algn="ctr" defTabSz="847289" rtl="0" fontAlgn="base">
        <a:spcBef>
          <a:spcPct val="0"/>
        </a:spcBef>
        <a:spcAft>
          <a:spcPct val="0"/>
        </a:spcAft>
        <a:defRPr sz="4000">
          <a:solidFill>
            <a:schemeClr val="tx1"/>
          </a:solidFill>
          <a:latin typeface="Arial" charset="0"/>
        </a:defRPr>
      </a:lvl7pPr>
      <a:lvl8pPr marL="1500119" algn="ctr" defTabSz="847289" rtl="0" fontAlgn="base">
        <a:spcBef>
          <a:spcPct val="0"/>
        </a:spcBef>
        <a:spcAft>
          <a:spcPct val="0"/>
        </a:spcAft>
        <a:defRPr sz="4000">
          <a:solidFill>
            <a:schemeClr val="tx1"/>
          </a:solidFill>
          <a:latin typeface="Arial" charset="0"/>
        </a:defRPr>
      </a:lvl8pPr>
      <a:lvl9pPr marL="2000159" algn="ctr" defTabSz="847289" rtl="0" fontAlgn="base">
        <a:spcBef>
          <a:spcPct val="0"/>
        </a:spcBef>
        <a:spcAft>
          <a:spcPct val="0"/>
        </a:spcAft>
        <a:defRPr sz="4000">
          <a:solidFill>
            <a:schemeClr val="tx1"/>
          </a:solidFill>
          <a:latin typeface="Arial" charset="0"/>
        </a:defRPr>
      </a:lvl9pPr>
    </p:titleStyle>
    <p:bodyStyle>
      <a:lvl1pPr marL="317734" indent="-317734" algn="l" defTabSz="847289" rtl="0" fontAlgn="base">
        <a:spcBef>
          <a:spcPct val="20000"/>
        </a:spcBef>
        <a:spcAft>
          <a:spcPct val="0"/>
        </a:spcAft>
        <a:buClr>
          <a:srgbClr val="A356A0"/>
        </a:buClr>
        <a:buFont typeface="Arial" charset="0"/>
        <a:buChar char="•"/>
        <a:defRPr sz="2400" kern="1200">
          <a:solidFill>
            <a:srgbClr val="512C5A"/>
          </a:solidFill>
          <a:latin typeface="+mn-lt"/>
          <a:ea typeface="+mn-ea"/>
          <a:cs typeface="+mn-cs"/>
        </a:defRPr>
      </a:lvl1pPr>
      <a:lvl2pPr marL="689291" indent="-263910" algn="l" defTabSz="847289" rtl="0" fontAlgn="base">
        <a:spcBef>
          <a:spcPct val="20000"/>
        </a:spcBef>
        <a:spcAft>
          <a:spcPct val="0"/>
        </a:spcAft>
        <a:buClr>
          <a:srgbClr val="A356A0"/>
        </a:buClr>
        <a:buFont typeface="Wingdings" panose="05000000000000000000" pitchFamily="2" charset="2"/>
        <a:buChar char="§"/>
        <a:defRPr sz="2400" kern="1200">
          <a:solidFill>
            <a:srgbClr val="512C5A"/>
          </a:solidFill>
          <a:latin typeface="+mn-lt"/>
          <a:ea typeface="+mn-ea"/>
          <a:cs typeface="+mn-cs"/>
        </a:defRPr>
      </a:lvl2pPr>
      <a:lvl3pPr marL="1190190" indent="-342900" algn="l" defTabSz="847289" rtl="0" fontAlgn="base">
        <a:spcBef>
          <a:spcPct val="20000"/>
        </a:spcBef>
        <a:spcAft>
          <a:spcPct val="0"/>
        </a:spcAft>
        <a:buClr>
          <a:srgbClr val="A356A0"/>
        </a:buClr>
        <a:buFont typeface="Arial" panose="020B0604020202020204" pitchFamily="34" charset="0"/>
        <a:buChar char="−"/>
        <a:defRPr sz="2400" kern="1200">
          <a:solidFill>
            <a:srgbClr val="512C5A"/>
          </a:solidFill>
          <a:latin typeface="+mn-lt"/>
          <a:ea typeface="+mn-ea"/>
          <a:cs typeface="+mn-cs"/>
        </a:defRPr>
      </a:lvl3pPr>
      <a:lvl4pPr marL="1484493"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4pPr>
      <a:lvl5pPr marL="1908138"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5pPr>
      <a:lvl6pPr marL="2333285"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6pPr>
      <a:lvl7pPr marL="2757518"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7pPr>
      <a:lvl8pPr marL="3181753"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8pPr>
      <a:lvl9pPr marL="3605986"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848467" rtl="0" eaLnBrk="1" latinLnBrk="0" hangingPunct="1">
        <a:defRPr sz="1600" kern="1200">
          <a:solidFill>
            <a:schemeClr val="tx1"/>
          </a:solidFill>
          <a:latin typeface="+mn-lt"/>
          <a:ea typeface="+mn-ea"/>
          <a:cs typeface="+mn-cs"/>
        </a:defRPr>
      </a:lvl1pPr>
      <a:lvl2pPr marL="424233" algn="l" defTabSz="848467" rtl="0" eaLnBrk="1" latinLnBrk="0" hangingPunct="1">
        <a:defRPr sz="1600" kern="1200">
          <a:solidFill>
            <a:schemeClr val="tx1"/>
          </a:solidFill>
          <a:latin typeface="+mn-lt"/>
          <a:ea typeface="+mn-ea"/>
          <a:cs typeface="+mn-cs"/>
        </a:defRPr>
      </a:lvl2pPr>
      <a:lvl3pPr marL="848467" algn="l" defTabSz="848467" rtl="0" eaLnBrk="1" latinLnBrk="0" hangingPunct="1">
        <a:defRPr sz="1600" kern="1200">
          <a:solidFill>
            <a:schemeClr val="tx1"/>
          </a:solidFill>
          <a:latin typeface="+mn-lt"/>
          <a:ea typeface="+mn-ea"/>
          <a:cs typeface="+mn-cs"/>
        </a:defRPr>
      </a:lvl3pPr>
      <a:lvl4pPr marL="1272700" algn="l" defTabSz="848467" rtl="0" eaLnBrk="1" latinLnBrk="0" hangingPunct="1">
        <a:defRPr sz="1600" kern="1200">
          <a:solidFill>
            <a:schemeClr val="tx1"/>
          </a:solidFill>
          <a:latin typeface="+mn-lt"/>
          <a:ea typeface="+mn-ea"/>
          <a:cs typeface="+mn-cs"/>
        </a:defRPr>
      </a:lvl4pPr>
      <a:lvl5pPr marL="1696935" algn="l" defTabSz="848467" rtl="0" eaLnBrk="1" latinLnBrk="0" hangingPunct="1">
        <a:defRPr sz="1600" kern="1200">
          <a:solidFill>
            <a:schemeClr val="tx1"/>
          </a:solidFill>
          <a:latin typeface="+mn-lt"/>
          <a:ea typeface="+mn-ea"/>
          <a:cs typeface="+mn-cs"/>
        </a:defRPr>
      </a:lvl5pPr>
      <a:lvl6pPr marL="2121168" algn="l" defTabSz="848467" rtl="0" eaLnBrk="1" latinLnBrk="0" hangingPunct="1">
        <a:defRPr sz="1600" kern="1200">
          <a:solidFill>
            <a:schemeClr val="tx1"/>
          </a:solidFill>
          <a:latin typeface="+mn-lt"/>
          <a:ea typeface="+mn-ea"/>
          <a:cs typeface="+mn-cs"/>
        </a:defRPr>
      </a:lvl6pPr>
      <a:lvl7pPr marL="2545402" algn="l" defTabSz="848467" rtl="0" eaLnBrk="1" latinLnBrk="0" hangingPunct="1">
        <a:defRPr sz="1600" kern="1200">
          <a:solidFill>
            <a:schemeClr val="tx1"/>
          </a:solidFill>
          <a:latin typeface="+mn-lt"/>
          <a:ea typeface="+mn-ea"/>
          <a:cs typeface="+mn-cs"/>
        </a:defRPr>
      </a:lvl7pPr>
      <a:lvl8pPr marL="2969635" algn="l" defTabSz="848467" rtl="0" eaLnBrk="1" latinLnBrk="0" hangingPunct="1">
        <a:defRPr sz="1600" kern="1200">
          <a:solidFill>
            <a:schemeClr val="tx1"/>
          </a:solidFill>
          <a:latin typeface="+mn-lt"/>
          <a:ea typeface="+mn-ea"/>
          <a:cs typeface="+mn-cs"/>
        </a:defRPr>
      </a:lvl8pPr>
      <a:lvl9pPr marL="3393869" algn="l" defTabSz="848467" rtl="0" eaLnBrk="1" latinLnBrk="0" hangingPunct="1">
        <a:defRPr sz="16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7" name="Rectangle 1"/>
          <p:cNvSpPr>
            <a:spLocks noChangeArrowheads="1"/>
          </p:cNvSpPr>
          <p:nvPr userDrawn="1"/>
        </p:nvSpPr>
        <p:spPr bwMode="auto">
          <a:xfrm>
            <a:off x="0" y="0"/>
            <a:ext cx="9144000" cy="1447800"/>
          </a:xfrm>
          <a:prstGeom prst="rect">
            <a:avLst/>
          </a:prstGeom>
          <a:solidFill>
            <a:srgbClr val="6188C1"/>
          </a:solidFill>
          <a:ln w="9525">
            <a:noFill/>
            <a:round/>
            <a:headEnd/>
            <a:tailEnd/>
          </a:ln>
        </p:spPr>
        <p:txBody>
          <a:bodyPr lIns="77556" tIns="38779" rIns="77556" bIns="38779"/>
          <a:lstStyle/>
          <a:p>
            <a:pPr eaLnBrk="0" hangingPunct="0"/>
            <a:endParaRPr lang="en-US" sz="1500" dirty="0">
              <a:solidFill>
                <a:srgbClr val="512C5A"/>
              </a:solidFill>
              <a:cs typeface="Arial" charset="0"/>
            </a:endParaRPr>
          </a:p>
        </p:txBody>
      </p:sp>
      <p:sp>
        <p:nvSpPr>
          <p:cNvPr id="1026" name="Title Placeholder 1"/>
          <p:cNvSpPr>
            <a:spLocks noGrp="1"/>
          </p:cNvSpPr>
          <p:nvPr>
            <p:ph type="title"/>
          </p:nvPr>
        </p:nvSpPr>
        <p:spPr bwMode="auto">
          <a:xfrm>
            <a:off x="457200" y="152400"/>
            <a:ext cx="823030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847" tIns="42424" rIns="84847" bIns="42424"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914400" y="1600541"/>
            <a:ext cx="7391400" cy="449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2424" rIns="0" bIns="42424" numCol="1" anchor="t" anchorCtr="0" compatLnSpc="1">
            <a:prstTxWarp prst="textNoShape">
              <a:avLst/>
            </a:prstTxWarp>
            <a:normAutofit/>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3" name="TextBox 2"/>
          <p:cNvSpPr txBox="1"/>
          <p:nvPr userDrawn="1"/>
        </p:nvSpPr>
        <p:spPr>
          <a:xfrm>
            <a:off x="8305800" y="6303708"/>
            <a:ext cx="688269" cy="307777"/>
          </a:xfrm>
          <a:prstGeom prst="rect">
            <a:avLst/>
          </a:prstGeom>
          <a:noFill/>
        </p:spPr>
        <p:txBody>
          <a:bodyPr wrap="square" rtlCol="0">
            <a:spAutoFit/>
          </a:bodyPr>
          <a:lstStyle/>
          <a:p>
            <a:fld id="{51F37FE3-A539-4241-879C-8CE5329EEACE}" type="slidenum">
              <a:rPr lang="en-US" smtClean="0"/>
              <a:t>‹#›</a:t>
            </a:fld>
            <a:endParaRPr lang="en-US" dirty="0"/>
          </a:p>
        </p:txBody>
      </p:sp>
      <p:pic>
        <p:nvPicPr>
          <p:cNvPr id="2" name="Picture 1"/>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5867400" y="6189118"/>
            <a:ext cx="2247900" cy="526219"/>
          </a:xfrm>
          <a:prstGeom prst="rect">
            <a:avLst/>
          </a:prstGeom>
        </p:spPr>
      </p:pic>
    </p:spTree>
    <p:extLst>
      <p:ext uri="{BB962C8B-B14F-4D97-AF65-F5344CB8AC3E}">
        <p14:creationId xmlns:p14="http://schemas.microsoft.com/office/powerpoint/2010/main" val="208111488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ctr" defTabSz="847289" rtl="0" fontAlgn="base">
        <a:spcBef>
          <a:spcPct val="0"/>
        </a:spcBef>
        <a:spcAft>
          <a:spcPct val="0"/>
        </a:spcAft>
        <a:defRPr sz="4000" kern="1200">
          <a:solidFill>
            <a:schemeClr val="accent6"/>
          </a:solidFill>
          <a:latin typeface="+mj-lt"/>
          <a:ea typeface="+mj-ea"/>
          <a:cs typeface="+mj-cs"/>
        </a:defRPr>
      </a:lvl1pPr>
      <a:lvl2pPr algn="ctr" defTabSz="847289" rtl="0" fontAlgn="base">
        <a:spcBef>
          <a:spcPct val="0"/>
        </a:spcBef>
        <a:spcAft>
          <a:spcPct val="0"/>
        </a:spcAft>
        <a:defRPr sz="4000">
          <a:solidFill>
            <a:schemeClr val="tx1"/>
          </a:solidFill>
          <a:latin typeface="Arial" charset="0"/>
        </a:defRPr>
      </a:lvl2pPr>
      <a:lvl3pPr algn="ctr" defTabSz="847289" rtl="0" fontAlgn="base">
        <a:spcBef>
          <a:spcPct val="0"/>
        </a:spcBef>
        <a:spcAft>
          <a:spcPct val="0"/>
        </a:spcAft>
        <a:defRPr sz="4000">
          <a:solidFill>
            <a:schemeClr val="tx1"/>
          </a:solidFill>
          <a:latin typeface="Arial" charset="0"/>
        </a:defRPr>
      </a:lvl3pPr>
      <a:lvl4pPr algn="ctr" defTabSz="847289" rtl="0" fontAlgn="base">
        <a:spcBef>
          <a:spcPct val="0"/>
        </a:spcBef>
        <a:spcAft>
          <a:spcPct val="0"/>
        </a:spcAft>
        <a:defRPr sz="4000">
          <a:solidFill>
            <a:schemeClr val="tx1"/>
          </a:solidFill>
          <a:latin typeface="Arial" charset="0"/>
        </a:defRPr>
      </a:lvl4pPr>
      <a:lvl5pPr algn="ctr" defTabSz="847289" rtl="0" fontAlgn="base">
        <a:spcBef>
          <a:spcPct val="0"/>
        </a:spcBef>
        <a:spcAft>
          <a:spcPct val="0"/>
        </a:spcAft>
        <a:defRPr sz="4000">
          <a:solidFill>
            <a:schemeClr val="tx1"/>
          </a:solidFill>
          <a:latin typeface="Arial" charset="0"/>
        </a:defRPr>
      </a:lvl5pPr>
      <a:lvl6pPr marL="500040" algn="ctr" defTabSz="847289" rtl="0" fontAlgn="base">
        <a:spcBef>
          <a:spcPct val="0"/>
        </a:spcBef>
        <a:spcAft>
          <a:spcPct val="0"/>
        </a:spcAft>
        <a:defRPr sz="4000">
          <a:solidFill>
            <a:schemeClr val="tx1"/>
          </a:solidFill>
          <a:latin typeface="Arial" charset="0"/>
        </a:defRPr>
      </a:lvl6pPr>
      <a:lvl7pPr marL="1000079" algn="ctr" defTabSz="847289" rtl="0" fontAlgn="base">
        <a:spcBef>
          <a:spcPct val="0"/>
        </a:spcBef>
        <a:spcAft>
          <a:spcPct val="0"/>
        </a:spcAft>
        <a:defRPr sz="4000">
          <a:solidFill>
            <a:schemeClr val="tx1"/>
          </a:solidFill>
          <a:latin typeface="Arial" charset="0"/>
        </a:defRPr>
      </a:lvl7pPr>
      <a:lvl8pPr marL="1500119" algn="ctr" defTabSz="847289" rtl="0" fontAlgn="base">
        <a:spcBef>
          <a:spcPct val="0"/>
        </a:spcBef>
        <a:spcAft>
          <a:spcPct val="0"/>
        </a:spcAft>
        <a:defRPr sz="4000">
          <a:solidFill>
            <a:schemeClr val="tx1"/>
          </a:solidFill>
          <a:latin typeface="Arial" charset="0"/>
        </a:defRPr>
      </a:lvl8pPr>
      <a:lvl9pPr marL="2000159" algn="ctr" defTabSz="847289" rtl="0" fontAlgn="base">
        <a:spcBef>
          <a:spcPct val="0"/>
        </a:spcBef>
        <a:spcAft>
          <a:spcPct val="0"/>
        </a:spcAft>
        <a:defRPr sz="4000">
          <a:solidFill>
            <a:schemeClr val="tx1"/>
          </a:solidFill>
          <a:latin typeface="Arial" charset="0"/>
        </a:defRPr>
      </a:lvl9pPr>
    </p:titleStyle>
    <p:bodyStyle>
      <a:lvl1pPr marL="317734" indent="-317734" algn="l" defTabSz="847289" rtl="0" fontAlgn="base">
        <a:spcBef>
          <a:spcPct val="20000"/>
        </a:spcBef>
        <a:spcAft>
          <a:spcPct val="0"/>
        </a:spcAft>
        <a:buClr>
          <a:srgbClr val="54BABA"/>
        </a:buClr>
        <a:buFont typeface="Arial" charset="0"/>
        <a:buChar char="•"/>
        <a:defRPr sz="2400" kern="1200">
          <a:solidFill>
            <a:srgbClr val="512C5A"/>
          </a:solidFill>
          <a:latin typeface="+mn-lt"/>
          <a:ea typeface="+mn-ea"/>
          <a:cs typeface="+mn-cs"/>
        </a:defRPr>
      </a:lvl1pPr>
      <a:lvl2pPr marL="689291" indent="-263910" algn="l" defTabSz="847289" rtl="0" fontAlgn="base">
        <a:spcBef>
          <a:spcPct val="20000"/>
        </a:spcBef>
        <a:spcAft>
          <a:spcPct val="0"/>
        </a:spcAft>
        <a:buClr>
          <a:srgbClr val="54BABA"/>
        </a:buClr>
        <a:buFont typeface="Wingdings" panose="05000000000000000000" pitchFamily="2" charset="2"/>
        <a:buChar char="§"/>
        <a:defRPr sz="2400" kern="1200">
          <a:solidFill>
            <a:srgbClr val="512C5A"/>
          </a:solidFill>
          <a:latin typeface="+mn-lt"/>
          <a:ea typeface="+mn-ea"/>
          <a:cs typeface="+mn-cs"/>
        </a:defRPr>
      </a:lvl2pPr>
      <a:lvl3pPr marL="1190190" indent="-342900" algn="l" defTabSz="847289" rtl="0" fontAlgn="base">
        <a:spcBef>
          <a:spcPct val="20000"/>
        </a:spcBef>
        <a:spcAft>
          <a:spcPct val="0"/>
        </a:spcAft>
        <a:buClr>
          <a:srgbClr val="54BABA"/>
        </a:buClr>
        <a:buFont typeface="Arial" panose="020B0604020202020204" pitchFamily="34" charset="0"/>
        <a:buChar char="−"/>
        <a:defRPr sz="2400" kern="1200">
          <a:solidFill>
            <a:srgbClr val="512C5A"/>
          </a:solidFill>
          <a:latin typeface="+mn-lt"/>
          <a:ea typeface="+mn-ea"/>
          <a:cs typeface="+mn-cs"/>
        </a:defRPr>
      </a:lvl3pPr>
      <a:lvl4pPr marL="1484493"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4pPr>
      <a:lvl5pPr marL="1908138"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5pPr>
      <a:lvl6pPr marL="2333285"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6pPr>
      <a:lvl7pPr marL="2757518"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7pPr>
      <a:lvl8pPr marL="3181753"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8pPr>
      <a:lvl9pPr marL="3605986"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848467" rtl="0" eaLnBrk="1" latinLnBrk="0" hangingPunct="1">
        <a:defRPr sz="1600" kern="1200">
          <a:solidFill>
            <a:schemeClr val="tx1"/>
          </a:solidFill>
          <a:latin typeface="+mn-lt"/>
          <a:ea typeface="+mn-ea"/>
          <a:cs typeface="+mn-cs"/>
        </a:defRPr>
      </a:lvl1pPr>
      <a:lvl2pPr marL="424233" algn="l" defTabSz="848467" rtl="0" eaLnBrk="1" latinLnBrk="0" hangingPunct="1">
        <a:defRPr sz="1600" kern="1200">
          <a:solidFill>
            <a:schemeClr val="tx1"/>
          </a:solidFill>
          <a:latin typeface="+mn-lt"/>
          <a:ea typeface="+mn-ea"/>
          <a:cs typeface="+mn-cs"/>
        </a:defRPr>
      </a:lvl2pPr>
      <a:lvl3pPr marL="848467" algn="l" defTabSz="848467" rtl="0" eaLnBrk="1" latinLnBrk="0" hangingPunct="1">
        <a:defRPr sz="1600" kern="1200">
          <a:solidFill>
            <a:schemeClr val="tx1"/>
          </a:solidFill>
          <a:latin typeface="+mn-lt"/>
          <a:ea typeface="+mn-ea"/>
          <a:cs typeface="+mn-cs"/>
        </a:defRPr>
      </a:lvl3pPr>
      <a:lvl4pPr marL="1272700" algn="l" defTabSz="848467" rtl="0" eaLnBrk="1" latinLnBrk="0" hangingPunct="1">
        <a:defRPr sz="1600" kern="1200">
          <a:solidFill>
            <a:schemeClr val="tx1"/>
          </a:solidFill>
          <a:latin typeface="+mn-lt"/>
          <a:ea typeface="+mn-ea"/>
          <a:cs typeface="+mn-cs"/>
        </a:defRPr>
      </a:lvl4pPr>
      <a:lvl5pPr marL="1696935" algn="l" defTabSz="848467" rtl="0" eaLnBrk="1" latinLnBrk="0" hangingPunct="1">
        <a:defRPr sz="1600" kern="1200">
          <a:solidFill>
            <a:schemeClr val="tx1"/>
          </a:solidFill>
          <a:latin typeface="+mn-lt"/>
          <a:ea typeface="+mn-ea"/>
          <a:cs typeface="+mn-cs"/>
        </a:defRPr>
      </a:lvl5pPr>
      <a:lvl6pPr marL="2121168" algn="l" defTabSz="848467" rtl="0" eaLnBrk="1" latinLnBrk="0" hangingPunct="1">
        <a:defRPr sz="1600" kern="1200">
          <a:solidFill>
            <a:schemeClr val="tx1"/>
          </a:solidFill>
          <a:latin typeface="+mn-lt"/>
          <a:ea typeface="+mn-ea"/>
          <a:cs typeface="+mn-cs"/>
        </a:defRPr>
      </a:lvl6pPr>
      <a:lvl7pPr marL="2545402" algn="l" defTabSz="848467" rtl="0" eaLnBrk="1" latinLnBrk="0" hangingPunct="1">
        <a:defRPr sz="1600" kern="1200">
          <a:solidFill>
            <a:schemeClr val="tx1"/>
          </a:solidFill>
          <a:latin typeface="+mn-lt"/>
          <a:ea typeface="+mn-ea"/>
          <a:cs typeface="+mn-cs"/>
        </a:defRPr>
      </a:lvl7pPr>
      <a:lvl8pPr marL="2969635" algn="l" defTabSz="848467" rtl="0" eaLnBrk="1" latinLnBrk="0" hangingPunct="1">
        <a:defRPr sz="1600" kern="1200">
          <a:solidFill>
            <a:schemeClr val="tx1"/>
          </a:solidFill>
          <a:latin typeface="+mn-lt"/>
          <a:ea typeface="+mn-ea"/>
          <a:cs typeface="+mn-cs"/>
        </a:defRPr>
      </a:lvl8pPr>
      <a:lvl9pPr marL="3393869" algn="l" defTabSz="848467" rtl="0" eaLnBrk="1" latinLnBrk="0" hangingPunct="1">
        <a:defRPr sz="16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7" name="Rectangle 1"/>
          <p:cNvSpPr>
            <a:spLocks noChangeArrowheads="1"/>
          </p:cNvSpPr>
          <p:nvPr userDrawn="1"/>
        </p:nvSpPr>
        <p:spPr bwMode="auto">
          <a:xfrm>
            <a:off x="0" y="0"/>
            <a:ext cx="9144000" cy="1447800"/>
          </a:xfrm>
          <a:prstGeom prst="rect">
            <a:avLst/>
          </a:prstGeom>
          <a:solidFill>
            <a:srgbClr val="6188C1"/>
          </a:solidFill>
          <a:ln w="9525">
            <a:noFill/>
            <a:round/>
            <a:headEnd/>
            <a:tailEnd/>
          </a:ln>
        </p:spPr>
        <p:txBody>
          <a:bodyPr lIns="77556" tIns="38779" rIns="77556" bIns="38779"/>
          <a:lstStyle/>
          <a:p>
            <a:pPr eaLnBrk="0" hangingPunct="0"/>
            <a:endParaRPr lang="en-US" sz="1500" dirty="0">
              <a:solidFill>
                <a:srgbClr val="512C5A"/>
              </a:solidFill>
              <a:cs typeface="Arial" charset="0"/>
            </a:endParaRPr>
          </a:p>
        </p:txBody>
      </p:sp>
      <p:sp>
        <p:nvSpPr>
          <p:cNvPr id="1026" name="Title Placeholder 1"/>
          <p:cNvSpPr>
            <a:spLocks noGrp="1"/>
          </p:cNvSpPr>
          <p:nvPr>
            <p:ph type="title"/>
          </p:nvPr>
        </p:nvSpPr>
        <p:spPr bwMode="auto">
          <a:xfrm>
            <a:off x="457200" y="152400"/>
            <a:ext cx="823030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847" tIns="42424" rIns="84847" bIns="42424"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600541"/>
            <a:ext cx="8230306" cy="449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91440" rIns="91440" bIns="91440" numCol="1" anchor="t" anchorCtr="0" compatLnSpc="1">
            <a:prstTxWarp prst="textNoShape">
              <a:avLst/>
            </a:prstTxWarp>
            <a:normAutofit/>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3" name="TextBox 2"/>
          <p:cNvSpPr txBox="1"/>
          <p:nvPr userDrawn="1"/>
        </p:nvSpPr>
        <p:spPr>
          <a:xfrm>
            <a:off x="8305800" y="6303708"/>
            <a:ext cx="688269" cy="307777"/>
          </a:xfrm>
          <a:prstGeom prst="rect">
            <a:avLst/>
          </a:prstGeom>
          <a:noFill/>
        </p:spPr>
        <p:txBody>
          <a:bodyPr wrap="square" rtlCol="0">
            <a:spAutoFit/>
          </a:bodyPr>
          <a:lstStyle/>
          <a:p>
            <a:fld id="{51F37FE3-A539-4241-879C-8CE5329EEACE}" type="slidenum">
              <a:rPr lang="en-US" smtClean="0"/>
              <a:pPr/>
              <a:t>‹#›</a:t>
            </a:fld>
            <a:endParaRPr lang="en-US" dirty="0"/>
          </a:p>
        </p:txBody>
      </p:sp>
      <p:pic>
        <p:nvPicPr>
          <p:cNvPr id="2" name="Picture 1"/>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5867400" y="6189118"/>
            <a:ext cx="2247900" cy="526219"/>
          </a:xfrm>
          <a:prstGeom prst="rect">
            <a:avLst/>
          </a:prstGeom>
        </p:spPr>
      </p:pic>
    </p:spTree>
    <p:extLst>
      <p:ext uri="{BB962C8B-B14F-4D97-AF65-F5344CB8AC3E}">
        <p14:creationId xmlns:p14="http://schemas.microsoft.com/office/powerpoint/2010/main" val="203974329"/>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ctr" defTabSz="847289" rtl="0" fontAlgn="base">
        <a:spcBef>
          <a:spcPct val="0"/>
        </a:spcBef>
        <a:spcAft>
          <a:spcPct val="0"/>
        </a:spcAft>
        <a:defRPr sz="4000" kern="1200">
          <a:solidFill>
            <a:schemeClr val="accent6"/>
          </a:solidFill>
          <a:latin typeface="+mj-lt"/>
          <a:ea typeface="+mj-ea"/>
          <a:cs typeface="+mj-cs"/>
        </a:defRPr>
      </a:lvl1pPr>
      <a:lvl2pPr algn="ctr" defTabSz="847289" rtl="0" fontAlgn="base">
        <a:spcBef>
          <a:spcPct val="0"/>
        </a:spcBef>
        <a:spcAft>
          <a:spcPct val="0"/>
        </a:spcAft>
        <a:defRPr sz="4000">
          <a:solidFill>
            <a:schemeClr val="tx1"/>
          </a:solidFill>
          <a:latin typeface="Arial" charset="0"/>
        </a:defRPr>
      </a:lvl2pPr>
      <a:lvl3pPr algn="ctr" defTabSz="847289" rtl="0" fontAlgn="base">
        <a:spcBef>
          <a:spcPct val="0"/>
        </a:spcBef>
        <a:spcAft>
          <a:spcPct val="0"/>
        </a:spcAft>
        <a:defRPr sz="4000">
          <a:solidFill>
            <a:schemeClr val="tx1"/>
          </a:solidFill>
          <a:latin typeface="Arial" charset="0"/>
        </a:defRPr>
      </a:lvl3pPr>
      <a:lvl4pPr algn="ctr" defTabSz="847289" rtl="0" fontAlgn="base">
        <a:spcBef>
          <a:spcPct val="0"/>
        </a:spcBef>
        <a:spcAft>
          <a:spcPct val="0"/>
        </a:spcAft>
        <a:defRPr sz="4000">
          <a:solidFill>
            <a:schemeClr val="tx1"/>
          </a:solidFill>
          <a:latin typeface="Arial" charset="0"/>
        </a:defRPr>
      </a:lvl4pPr>
      <a:lvl5pPr algn="ctr" defTabSz="847289" rtl="0" fontAlgn="base">
        <a:spcBef>
          <a:spcPct val="0"/>
        </a:spcBef>
        <a:spcAft>
          <a:spcPct val="0"/>
        </a:spcAft>
        <a:defRPr sz="4000">
          <a:solidFill>
            <a:schemeClr val="tx1"/>
          </a:solidFill>
          <a:latin typeface="Arial" charset="0"/>
        </a:defRPr>
      </a:lvl5pPr>
      <a:lvl6pPr marL="500040" algn="ctr" defTabSz="847289" rtl="0" fontAlgn="base">
        <a:spcBef>
          <a:spcPct val="0"/>
        </a:spcBef>
        <a:spcAft>
          <a:spcPct val="0"/>
        </a:spcAft>
        <a:defRPr sz="4000">
          <a:solidFill>
            <a:schemeClr val="tx1"/>
          </a:solidFill>
          <a:latin typeface="Arial" charset="0"/>
        </a:defRPr>
      </a:lvl6pPr>
      <a:lvl7pPr marL="1000079" algn="ctr" defTabSz="847289" rtl="0" fontAlgn="base">
        <a:spcBef>
          <a:spcPct val="0"/>
        </a:spcBef>
        <a:spcAft>
          <a:spcPct val="0"/>
        </a:spcAft>
        <a:defRPr sz="4000">
          <a:solidFill>
            <a:schemeClr val="tx1"/>
          </a:solidFill>
          <a:latin typeface="Arial" charset="0"/>
        </a:defRPr>
      </a:lvl7pPr>
      <a:lvl8pPr marL="1500119" algn="ctr" defTabSz="847289" rtl="0" fontAlgn="base">
        <a:spcBef>
          <a:spcPct val="0"/>
        </a:spcBef>
        <a:spcAft>
          <a:spcPct val="0"/>
        </a:spcAft>
        <a:defRPr sz="4000">
          <a:solidFill>
            <a:schemeClr val="tx1"/>
          </a:solidFill>
          <a:latin typeface="Arial" charset="0"/>
        </a:defRPr>
      </a:lvl8pPr>
      <a:lvl9pPr marL="2000159" algn="ctr" defTabSz="847289" rtl="0" fontAlgn="base">
        <a:spcBef>
          <a:spcPct val="0"/>
        </a:spcBef>
        <a:spcAft>
          <a:spcPct val="0"/>
        </a:spcAft>
        <a:defRPr sz="4000">
          <a:solidFill>
            <a:schemeClr val="tx1"/>
          </a:solidFill>
          <a:latin typeface="Arial" charset="0"/>
        </a:defRPr>
      </a:lvl9pPr>
    </p:titleStyle>
    <p:bodyStyle>
      <a:lvl1pPr marL="317734" indent="-317734" algn="l" defTabSz="847289" rtl="0" fontAlgn="base">
        <a:spcBef>
          <a:spcPct val="20000"/>
        </a:spcBef>
        <a:spcAft>
          <a:spcPct val="0"/>
        </a:spcAft>
        <a:buClr>
          <a:srgbClr val="A356A0"/>
        </a:buClr>
        <a:buFont typeface="Arial" charset="0"/>
        <a:buChar char="•"/>
        <a:defRPr sz="2000" kern="1200">
          <a:solidFill>
            <a:srgbClr val="512C5A"/>
          </a:solidFill>
          <a:latin typeface="+mn-lt"/>
          <a:ea typeface="+mn-ea"/>
          <a:cs typeface="+mn-cs"/>
        </a:defRPr>
      </a:lvl1pPr>
      <a:lvl2pPr marL="689291" indent="-263910" algn="l" defTabSz="847289" rtl="0" fontAlgn="base">
        <a:spcBef>
          <a:spcPct val="20000"/>
        </a:spcBef>
        <a:spcAft>
          <a:spcPct val="0"/>
        </a:spcAft>
        <a:buClr>
          <a:srgbClr val="A356A0"/>
        </a:buClr>
        <a:buFont typeface="Wingdings" panose="05000000000000000000" pitchFamily="2" charset="2"/>
        <a:buChar char="§"/>
        <a:defRPr sz="1600" kern="1200">
          <a:solidFill>
            <a:srgbClr val="512C5A"/>
          </a:solidFill>
          <a:latin typeface="+mn-lt"/>
          <a:ea typeface="+mn-ea"/>
          <a:cs typeface="+mn-cs"/>
        </a:defRPr>
      </a:lvl2pPr>
      <a:lvl3pPr marL="1190190" indent="-342900" algn="l" defTabSz="847289" rtl="0" fontAlgn="base">
        <a:spcBef>
          <a:spcPct val="20000"/>
        </a:spcBef>
        <a:spcAft>
          <a:spcPct val="0"/>
        </a:spcAft>
        <a:buClr>
          <a:srgbClr val="A356A0"/>
        </a:buClr>
        <a:buFont typeface="Arial" panose="020B0604020202020204" pitchFamily="34" charset="0"/>
        <a:buChar char="−"/>
        <a:defRPr sz="1600" kern="1200">
          <a:solidFill>
            <a:srgbClr val="512C5A"/>
          </a:solidFill>
          <a:latin typeface="+mn-lt"/>
          <a:ea typeface="+mn-ea"/>
          <a:cs typeface="+mn-cs"/>
        </a:defRPr>
      </a:lvl3pPr>
      <a:lvl4pPr marL="1484493"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4pPr>
      <a:lvl5pPr marL="1908138"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5pPr>
      <a:lvl6pPr marL="2333285"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6pPr>
      <a:lvl7pPr marL="2757518"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7pPr>
      <a:lvl8pPr marL="3181753"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8pPr>
      <a:lvl9pPr marL="3605986"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848467" rtl="0" eaLnBrk="1" latinLnBrk="0" hangingPunct="1">
        <a:defRPr sz="1600" kern="1200">
          <a:solidFill>
            <a:schemeClr val="tx1"/>
          </a:solidFill>
          <a:latin typeface="+mn-lt"/>
          <a:ea typeface="+mn-ea"/>
          <a:cs typeface="+mn-cs"/>
        </a:defRPr>
      </a:lvl1pPr>
      <a:lvl2pPr marL="424233" algn="l" defTabSz="848467" rtl="0" eaLnBrk="1" latinLnBrk="0" hangingPunct="1">
        <a:defRPr sz="1600" kern="1200">
          <a:solidFill>
            <a:schemeClr val="tx1"/>
          </a:solidFill>
          <a:latin typeface="+mn-lt"/>
          <a:ea typeface="+mn-ea"/>
          <a:cs typeface="+mn-cs"/>
        </a:defRPr>
      </a:lvl2pPr>
      <a:lvl3pPr marL="848467" algn="l" defTabSz="848467" rtl="0" eaLnBrk="1" latinLnBrk="0" hangingPunct="1">
        <a:defRPr sz="1600" kern="1200">
          <a:solidFill>
            <a:schemeClr val="tx1"/>
          </a:solidFill>
          <a:latin typeface="+mn-lt"/>
          <a:ea typeface="+mn-ea"/>
          <a:cs typeface="+mn-cs"/>
        </a:defRPr>
      </a:lvl3pPr>
      <a:lvl4pPr marL="1272700" algn="l" defTabSz="848467" rtl="0" eaLnBrk="1" latinLnBrk="0" hangingPunct="1">
        <a:defRPr sz="1600" kern="1200">
          <a:solidFill>
            <a:schemeClr val="tx1"/>
          </a:solidFill>
          <a:latin typeface="+mn-lt"/>
          <a:ea typeface="+mn-ea"/>
          <a:cs typeface="+mn-cs"/>
        </a:defRPr>
      </a:lvl4pPr>
      <a:lvl5pPr marL="1696935" algn="l" defTabSz="848467" rtl="0" eaLnBrk="1" latinLnBrk="0" hangingPunct="1">
        <a:defRPr sz="1600" kern="1200">
          <a:solidFill>
            <a:schemeClr val="tx1"/>
          </a:solidFill>
          <a:latin typeface="+mn-lt"/>
          <a:ea typeface="+mn-ea"/>
          <a:cs typeface="+mn-cs"/>
        </a:defRPr>
      </a:lvl5pPr>
      <a:lvl6pPr marL="2121168" algn="l" defTabSz="848467" rtl="0" eaLnBrk="1" latinLnBrk="0" hangingPunct="1">
        <a:defRPr sz="1600" kern="1200">
          <a:solidFill>
            <a:schemeClr val="tx1"/>
          </a:solidFill>
          <a:latin typeface="+mn-lt"/>
          <a:ea typeface="+mn-ea"/>
          <a:cs typeface="+mn-cs"/>
        </a:defRPr>
      </a:lvl6pPr>
      <a:lvl7pPr marL="2545402" algn="l" defTabSz="848467" rtl="0" eaLnBrk="1" latinLnBrk="0" hangingPunct="1">
        <a:defRPr sz="1600" kern="1200">
          <a:solidFill>
            <a:schemeClr val="tx1"/>
          </a:solidFill>
          <a:latin typeface="+mn-lt"/>
          <a:ea typeface="+mn-ea"/>
          <a:cs typeface="+mn-cs"/>
        </a:defRPr>
      </a:lvl7pPr>
      <a:lvl8pPr marL="2969635" algn="l" defTabSz="848467" rtl="0" eaLnBrk="1" latinLnBrk="0" hangingPunct="1">
        <a:defRPr sz="1600" kern="1200">
          <a:solidFill>
            <a:schemeClr val="tx1"/>
          </a:solidFill>
          <a:latin typeface="+mn-lt"/>
          <a:ea typeface="+mn-ea"/>
          <a:cs typeface="+mn-cs"/>
        </a:defRPr>
      </a:lvl8pPr>
      <a:lvl9pPr marL="3393869" algn="l" defTabSz="848467" rtl="0" eaLnBrk="1" latinLnBrk="0" hangingPunct="1">
        <a:defRPr sz="16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7" name="Rectangle 1"/>
          <p:cNvSpPr>
            <a:spLocks noChangeArrowheads="1"/>
          </p:cNvSpPr>
          <p:nvPr userDrawn="1"/>
        </p:nvSpPr>
        <p:spPr bwMode="auto">
          <a:xfrm>
            <a:off x="0" y="0"/>
            <a:ext cx="9144000" cy="1447800"/>
          </a:xfrm>
          <a:prstGeom prst="rect">
            <a:avLst/>
          </a:prstGeom>
          <a:solidFill>
            <a:srgbClr val="6188C1"/>
          </a:solidFill>
          <a:ln w="9525">
            <a:noFill/>
            <a:round/>
            <a:headEnd/>
            <a:tailEnd/>
          </a:ln>
        </p:spPr>
        <p:txBody>
          <a:bodyPr lIns="77556" tIns="38779" rIns="77556" bIns="38779"/>
          <a:lstStyle/>
          <a:p>
            <a:pPr eaLnBrk="0" hangingPunct="0"/>
            <a:endParaRPr lang="en-US" sz="1500">
              <a:solidFill>
                <a:srgbClr val="512C5A"/>
              </a:solidFill>
              <a:cs typeface="Arial" charset="0"/>
            </a:endParaRPr>
          </a:p>
        </p:txBody>
      </p:sp>
      <p:sp>
        <p:nvSpPr>
          <p:cNvPr id="1026" name="Title Placeholder 1"/>
          <p:cNvSpPr>
            <a:spLocks noGrp="1"/>
          </p:cNvSpPr>
          <p:nvPr>
            <p:ph type="title"/>
          </p:nvPr>
        </p:nvSpPr>
        <p:spPr bwMode="auto">
          <a:xfrm>
            <a:off x="457200" y="152400"/>
            <a:ext cx="823030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847" tIns="42424" rIns="84847" bIns="42424"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600541"/>
            <a:ext cx="8230306" cy="449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91440" rIns="91440" bIns="91440" numCol="1" anchor="t" anchorCtr="0" compatLnSpc="1">
            <a:prstTxWarp prst="textNoShape">
              <a:avLst/>
            </a:prstTxWarp>
            <a:normAutofit/>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3" name="TextBox 2"/>
          <p:cNvSpPr txBox="1"/>
          <p:nvPr userDrawn="1"/>
        </p:nvSpPr>
        <p:spPr>
          <a:xfrm>
            <a:off x="8305800" y="6303708"/>
            <a:ext cx="688269" cy="307777"/>
          </a:xfrm>
          <a:prstGeom prst="rect">
            <a:avLst/>
          </a:prstGeom>
          <a:noFill/>
        </p:spPr>
        <p:txBody>
          <a:bodyPr wrap="square" rtlCol="0">
            <a:spAutoFit/>
          </a:bodyPr>
          <a:lstStyle/>
          <a:p>
            <a:fld id="{51F37FE3-A539-4241-879C-8CE5329EEACE}" type="slidenum">
              <a:rPr lang="en-US" smtClean="0"/>
              <a:t>‹#›</a:t>
            </a:fld>
            <a:endParaRPr lang="en-US" dirty="0"/>
          </a:p>
        </p:txBody>
      </p:sp>
      <p:pic>
        <p:nvPicPr>
          <p:cNvPr id="2" name="Picture 1"/>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5867400" y="6189118"/>
            <a:ext cx="2247900" cy="526219"/>
          </a:xfrm>
          <a:prstGeom prst="rect">
            <a:avLst/>
          </a:prstGeom>
        </p:spPr>
      </p:pic>
      <p:sp>
        <p:nvSpPr>
          <p:cNvPr id="8" name="Rectangle 7">
            <a:extLst>
              <a:ext uri="{FF2B5EF4-FFF2-40B4-BE49-F238E27FC236}">
                <a16:creationId xmlns:a16="http://schemas.microsoft.com/office/drawing/2014/main" id="{D3FC46AF-6A9B-4421-811E-B692A4CC3C74}"/>
              </a:ext>
            </a:extLst>
          </p:cNvPr>
          <p:cNvSpPr/>
          <p:nvPr userDrawn="1"/>
        </p:nvSpPr>
        <p:spPr bwMode="auto">
          <a:xfrm>
            <a:off x="0" y="1405990"/>
            <a:ext cx="9144000" cy="118010"/>
          </a:xfrm>
          <a:prstGeom prst="rect">
            <a:avLst/>
          </a:prstGeom>
          <a:solidFill>
            <a:schemeClr val="tx2">
              <a:lumMod val="40000"/>
              <a:lumOff val="6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Tree>
    <p:extLst>
      <p:ext uri="{BB962C8B-B14F-4D97-AF65-F5344CB8AC3E}">
        <p14:creationId xmlns:p14="http://schemas.microsoft.com/office/powerpoint/2010/main" val="3241124082"/>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ctr" defTabSz="847289" rtl="0" fontAlgn="base">
        <a:spcBef>
          <a:spcPct val="0"/>
        </a:spcBef>
        <a:spcAft>
          <a:spcPct val="0"/>
        </a:spcAft>
        <a:defRPr sz="4000" kern="1200">
          <a:solidFill>
            <a:schemeClr val="accent6"/>
          </a:solidFill>
          <a:latin typeface="+mj-lt"/>
          <a:ea typeface="+mj-ea"/>
          <a:cs typeface="+mj-cs"/>
        </a:defRPr>
      </a:lvl1pPr>
      <a:lvl2pPr algn="ctr" defTabSz="847289" rtl="0" fontAlgn="base">
        <a:spcBef>
          <a:spcPct val="0"/>
        </a:spcBef>
        <a:spcAft>
          <a:spcPct val="0"/>
        </a:spcAft>
        <a:defRPr sz="4000">
          <a:solidFill>
            <a:schemeClr val="tx1"/>
          </a:solidFill>
          <a:latin typeface="Arial" charset="0"/>
        </a:defRPr>
      </a:lvl2pPr>
      <a:lvl3pPr algn="ctr" defTabSz="847289" rtl="0" fontAlgn="base">
        <a:spcBef>
          <a:spcPct val="0"/>
        </a:spcBef>
        <a:spcAft>
          <a:spcPct val="0"/>
        </a:spcAft>
        <a:defRPr sz="4000">
          <a:solidFill>
            <a:schemeClr val="tx1"/>
          </a:solidFill>
          <a:latin typeface="Arial" charset="0"/>
        </a:defRPr>
      </a:lvl3pPr>
      <a:lvl4pPr algn="ctr" defTabSz="847289" rtl="0" fontAlgn="base">
        <a:spcBef>
          <a:spcPct val="0"/>
        </a:spcBef>
        <a:spcAft>
          <a:spcPct val="0"/>
        </a:spcAft>
        <a:defRPr sz="4000">
          <a:solidFill>
            <a:schemeClr val="tx1"/>
          </a:solidFill>
          <a:latin typeface="Arial" charset="0"/>
        </a:defRPr>
      </a:lvl4pPr>
      <a:lvl5pPr algn="ctr" defTabSz="847289" rtl="0" fontAlgn="base">
        <a:spcBef>
          <a:spcPct val="0"/>
        </a:spcBef>
        <a:spcAft>
          <a:spcPct val="0"/>
        </a:spcAft>
        <a:defRPr sz="4000">
          <a:solidFill>
            <a:schemeClr val="tx1"/>
          </a:solidFill>
          <a:latin typeface="Arial" charset="0"/>
        </a:defRPr>
      </a:lvl5pPr>
      <a:lvl6pPr marL="500040" algn="ctr" defTabSz="847289" rtl="0" fontAlgn="base">
        <a:spcBef>
          <a:spcPct val="0"/>
        </a:spcBef>
        <a:spcAft>
          <a:spcPct val="0"/>
        </a:spcAft>
        <a:defRPr sz="4000">
          <a:solidFill>
            <a:schemeClr val="tx1"/>
          </a:solidFill>
          <a:latin typeface="Arial" charset="0"/>
        </a:defRPr>
      </a:lvl6pPr>
      <a:lvl7pPr marL="1000079" algn="ctr" defTabSz="847289" rtl="0" fontAlgn="base">
        <a:spcBef>
          <a:spcPct val="0"/>
        </a:spcBef>
        <a:spcAft>
          <a:spcPct val="0"/>
        </a:spcAft>
        <a:defRPr sz="4000">
          <a:solidFill>
            <a:schemeClr val="tx1"/>
          </a:solidFill>
          <a:latin typeface="Arial" charset="0"/>
        </a:defRPr>
      </a:lvl7pPr>
      <a:lvl8pPr marL="1500119" algn="ctr" defTabSz="847289" rtl="0" fontAlgn="base">
        <a:spcBef>
          <a:spcPct val="0"/>
        </a:spcBef>
        <a:spcAft>
          <a:spcPct val="0"/>
        </a:spcAft>
        <a:defRPr sz="4000">
          <a:solidFill>
            <a:schemeClr val="tx1"/>
          </a:solidFill>
          <a:latin typeface="Arial" charset="0"/>
        </a:defRPr>
      </a:lvl8pPr>
      <a:lvl9pPr marL="2000159" algn="ctr" defTabSz="847289" rtl="0" fontAlgn="base">
        <a:spcBef>
          <a:spcPct val="0"/>
        </a:spcBef>
        <a:spcAft>
          <a:spcPct val="0"/>
        </a:spcAft>
        <a:defRPr sz="4000">
          <a:solidFill>
            <a:schemeClr val="tx1"/>
          </a:solidFill>
          <a:latin typeface="Arial" charset="0"/>
        </a:defRPr>
      </a:lvl9pPr>
    </p:titleStyle>
    <p:bodyStyle>
      <a:lvl1pPr marL="317734" indent="-317734" algn="l" defTabSz="847289" rtl="0" fontAlgn="base">
        <a:spcBef>
          <a:spcPct val="20000"/>
        </a:spcBef>
        <a:spcAft>
          <a:spcPct val="0"/>
        </a:spcAft>
        <a:buClr>
          <a:srgbClr val="A356A0"/>
        </a:buClr>
        <a:buFont typeface="Arial" charset="0"/>
        <a:buChar char="•"/>
        <a:defRPr sz="2000" kern="1200">
          <a:solidFill>
            <a:srgbClr val="512C5A"/>
          </a:solidFill>
          <a:latin typeface="+mn-lt"/>
          <a:ea typeface="+mn-ea"/>
          <a:cs typeface="+mn-cs"/>
        </a:defRPr>
      </a:lvl1pPr>
      <a:lvl2pPr marL="689291" indent="-263910" algn="l" defTabSz="847289" rtl="0" fontAlgn="base">
        <a:spcBef>
          <a:spcPct val="20000"/>
        </a:spcBef>
        <a:spcAft>
          <a:spcPct val="0"/>
        </a:spcAft>
        <a:buClr>
          <a:srgbClr val="A356A0"/>
        </a:buClr>
        <a:buFont typeface="Wingdings" panose="05000000000000000000" pitchFamily="2" charset="2"/>
        <a:buChar char="§"/>
        <a:defRPr sz="1600" kern="1200">
          <a:solidFill>
            <a:srgbClr val="512C5A"/>
          </a:solidFill>
          <a:latin typeface="+mn-lt"/>
          <a:ea typeface="+mn-ea"/>
          <a:cs typeface="+mn-cs"/>
        </a:defRPr>
      </a:lvl2pPr>
      <a:lvl3pPr marL="1190190" indent="-342900" algn="l" defTabSz="847289" rtl="0" fontAlgn="base">
        <a:spcBef>
          <a:spcPct val="20000"/>
        </a:spcBef>
        <a:spcAft>
          <a:spcPct val="0"/>
        </a:spcAft>
        <a:buClr>
          <a:srgbClr val="A356A0"/>
        </a:buClr>
        <a:buFont typeface="Arial" panose="020B0604020202020204" pitchFamily="34" charset="0"/>
        <a:buChar char="−"/>
        <a:defRPr sz="1600" kern="1200">
          <a:solidFill>
            <a:srgbClr val="512C5A"/>
          </a:solidFill>
          <a:latin typeface="+mn-lt"/>
          <a:ea typeface="+mn-ea"/>
          <a:cs typeface="+mn-cs"/>
        </a:defRPr>
      </a:lvl3pPr>
      <a:lvl4pPr marL="1484493"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4pPr>
      <a:lvl5pPr marL="1908138"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5pPr>
      <a:lvl6pPr marL="2333285"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6pPr>
      <a:lvl7pPr marL="2757518"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7pPr>
      <a:lvl8pPr marL="3181753"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8pPr>
      <a:lvl9pPr marL="3605986"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848467" rtl="0" eaLnBrk="1" latinLnBrk="0" hangingPunct="1">
        <a:defRPr sz="1600" kern="1200">
          <a:solidFill>
            <a:schemeClr val="tx1"/>
          </a:solidFill>
          <a:latin typeface="+mn-lt"/>
          <a:ea typeface="+mn-ea"/>
          <a:cs typeface="+mn-cs"/>
        </a:defRPr>
      </a:lvl1pPr>
      <a:lvl2pPr marL="424233" algn="l" defTabSz="848467" rtl="0" eaLnBrk="1" latinLnBrk="0" hangingPunct="1">
        <a:defRPr sz="1600" kern="1200">
          <a:solidFill>
            <a:schemeClr val="tx1"/>
          </a:solidFill>
          <a:latin typeface="+mn-lt"/>
          <a:ea typeface="+mn-ea"/>
          <a:cs typeface="+mn-cs"/>
        </a:defRPr>
      </a:lvl2pPr>
      <a:lvl3pPr marL="848467" algn="l" defTabSz="848467" rtl="0" eaLnBrk="1" latinLnBrk="0" hangingPunct="1">
        <a:defRPr sz="1600" kern="1200">
          <a:solidFill>
            <a:schemeClr val="tx1"/>
          </a:solidFill>
          <a:latin typeface="+mn-lt"/>
          <a:ea typeface="+mn-ea"/>
          <a:cs typeface="+mn-cs"/>
        </a:defRPr>
      </a:lvl3pPr>
      <a:lvl4pPr marL="1272700" algn="l" defTabSz="848467" rtl="0" eaLnBrk="1" latinLnBrk="0" hangingPunct="1">
        <a:defRPr sz="1600" kern="1200">
          <a:solidFill>
            <a:schemeClr val="tx1"/>
          </a:solidFill>
          <a:latin typeface="+mn-lt"/>
          <a:ea typeface="+mn-ea"/>
          <a:cs typeface="+mn-cs"/>
        </a:defRPr>
      </a:lvl4pPr>
      <a:lvl5pPr marL="1696935" algn="l" defTabSz="848467" rtl="0" eaLnBrk="1" latinLnBrk="0" hangingPunct="1">
        <a:defRPr sz="1600" kern="1200">
          <a:solidFill>
            <a:schemeClr val="tx1"/>
          </a:solidFill>
          <a:latin typeface="+mn-lt"/>
          <a:ea typeface="+mn-ea"/>
          <a:cs typeface="+mn-cs"/>
        </a:defRPr>
      </a:lvl5pPr>
      <a:lvl6pPr marL="2121168" algn="l" defTabSz="848467" rtl="0" eaLnBrk="1" latinLnBrk="0" hangingPunct="1">
        <a:defRPr sz="1600" kern="1200">
          <a:solidFill>
            <a:schemeClr val="tx1"/>
          </a:solidFill>
          <a:latin typeface="+mn-lt"/>
          <a:ea typeface="+mn-ea"/>
          <a:cs typeface="+mn-cs"/>
        </a:defRPr>
      </a:lvl6pPr>
      <a:lvl7pPr marL="2545402" algn="l" defTabSz="848467" rtl="0" eaLnBrk="1" latinLnBrk="0" hangingPunct="1">
        <a:defRPr sz="1600" kern="1200">
          <a:solidFill>
            <a:schemeClr val="tx1"/>
          </a:solidFill>
          <a:latin typeface="+mn-lt"/>
          <a:ea typeface="+mn-ea"/>
          <a:cs typeface="+mn-cs"/>
        </a:defRPr>
      </a:lvl7pPr>
      <a:lvl8pPr marL="2969635" algn="l" defTabSz="848467" rtl="0" eaLnBrk="1" latinLnBrk="0" hangingPunct="1">
        <a:defRPr sz="1600" kern="1200">
          <a:solidFill>
            <a:schemeClr val="tx1"/>
          </a:solidFill>
          <a:latin typeface="+mn-lt"/>
          <a:ea typeface="+mn-ea"/>
          <a:cs typeface="+mn-cs"/>
        </a:defRPr>
      </a:lvl8pPr>
      <a:lvl9pPr marL="3393869" algn="l" defTabSz="848467" rtl="0" eaLnBrk="1" latinLnBrk="0" hangingPunct="1">
        <a:defRPr sz="16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7" name="Rectangle 1"/>
          <p:cNvSpPr>
            <a:spLocks noChangeArrowheads="1"/>
          </p:cNvSpPr>
          <p:nvPr userDrawn="1"/>
        </p:nvSpPr>
        <p:spPr bwMode="auto">
          <a:xfrm>
            <a:off x="0" y="0"/>
            <a:ext cx="9144000" cy="1447800"/>
          </a:xfrm>
          <a:prstGeom prst="rect">
            <a:avLst/>
          </a:prstGeom>
          <a:solidFill>
            <a:srgbClr val="6188C1"/>
          </a:solidFill>
          <a:ln w="9525">
            <a:noFill/>
            <a:round/>
            <a:headEnd/>
            <a:tailEnd/>
          </a:ln>
        </p:spPr>
        <p:txBody>
          <a:bodyPr lIns="77556" tIns="38779" rIns="77556" bIns="38779"/>
          <a:lstStyle/>
          <a:p>
            <a:pPr eaLnBrk="0" hangingPunct="0"/>
            <a:endParaRPr lang="en-US" sz="1500">
              <a:solidFill>
                <a:srgbClr val="512C5A"/>
              </a:solidFill>
              <a:cs typeface="Arial" charset="0"/>
            </a:endParaRPr>
          </a:p>
        </p:txBody>
      </p:sp>
      <p:sp>
        <p:nvSpPr>
          <p:cNvPr id="1026" name="Title Placeholder 1"/>
          <p:cNvSpPr>
            <a:spLocks noGrp="1"/>
          </p:cNvSpPr>
          <p:nvPr>
            <p:ph type="title"/>
          </p:nvPr>
        </p:nvSpPr>
        <p:spPr bwMode="auto">
          <a:xfrm>
            <a:off x="457200" y="152400"/>
            <a:ext cx="823030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847" tIns="42424" rIns="84847" bIns="42424"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600541"/>
            <a:ext cx="8230306" cy="449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91440" rIns="91440" bIns="91440" numCol="1" anchor="t" anchorCtr="0" compatLnSpc="1">
            <a:prstTxWarp prst="textNoShape">
              <a:avLst/>
            </a:prstTxWarp>
            <a:normAutofit/>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3" name="TextBox 2"/>
          <p:cNvSpPr txBox="1"/>
          <p:nvPr userDrawn="1"/>
        </p:nvSpPr>
        <p:spPr>
          <a:xfrm>
            <a:off x="8305800" y="6303708"/>
            <a:ext cx="688269" cy="307777"/>
          </a:xfrm>
          <a:prstGeom prst="rect">
            <a:avLst/>
          </a:prstGeom>
          <a:noFill/>
        </p:spPr>
        <p:txBody>
          <a:bodyPr wrap="square" rtlCol="0">
            <a:spAutoFit/>
          </a:bodyPr>
          <a:lstStyle/>
          <a:p>
            <a:fld id="{51F37FE3-A539-4241-879C-8CE5329EEACE}" type="slidenum">
              <a:rPr lang="en-US" smtClean="0"/>
              <a:t>‹#›</a:t>
            </a:fld>
            <a:endParaRPr lang="en-US" dirty="0"/>
          </a:p>
        </p:txBody>
      </p:sp>
      <p:pic>
        <p:nvPicPr>
          <p:cNvPr id="2" name="Picture 1"/>
          <p:cNvPicPr>
            <a:picLocks noChangeAspect="1"/>
          </p:cNvPicPr>
          <p:nvPr userDrawn="1"/>
        </p:nvPicPr>
        <p:blipFill>
          <a:blip r:embed="rId13" cstate="screen">
            <a:extLst>
              <a:ext uri="{28A0092B-C50C-407E-A947-70E740481C1C}">
                <a14:useLocalDpi xmlns:a14="http://schemas.microsoft.com/office/drawing/2010/main" val="0"/>
              </a:ext>
            </a:extLst>
          </a:blip>
          <a:stretch>
            <a:fillRect/>
          </a:stretch>
        </p:blipFill>
        <p:spPr>
          <a:xfrm>
            <a:off x="5867400" y="6189118"/>
            <a:ext cx="2247900" cy="526219"/>
          </a:xfrm>
          <a:prstGeom prst="rect">
            <a:avLst/>
          </a:prstGeom>
        </p:spPr>
      </p:pic>
      <p:sp>
        <p:nvSpPr>
          <p:cNvPr id="8" name="Rectangle 7">
            <a:extLst>
              <a:ext uri="{FF2B5EF4-FFF2-40B4-BE49-F238E27FC236}">
                <a16:creationId xmlns:a16="http://schemas.microsoft.com/office/drawing/2014/main" id="{D3FC46AF-6A9B-4421-811E-B692A4CC3C74}"/>
              </a:ext>
            </a:extLst>
          </p:cNvPr>
          <p:cNvSpPr/>
          <p:nvPr userDrawn="1"/>
        </p:nvSpPr>
        <p:spPr bwMode="auto">
          <a:xfrm>
            <a:off x="0" y="1405990"/>
            <a:ext cx="9144000" cy="118010"/>
          </a:xfrm>
          <a:prstGeom prst="rect">
            <a:avLst/>
          </a:prstGeom>
          <a:solidFill>
            <a:schemeClr val="tx2">
              <a:lumMod val="40000"/>
              <a:lumOff val="60000"/>
              <a:alpha val="7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rgbClr val="512C5A"/>
              </a:solidFill>
              <a:effectLst/>
              <a:latin typeface="Arial" pitchFamily="34" charset="0"/>
            </a:endParaRPr>
          </a:p>
        </p:txBody>
      </p:sp>
    </p:spTree>
    <p:extLst>
      <p:ext uri="{BB962C8B-B14F-4D97-AF65-F5344CB8AC3E}">
        <p14:creationId xmlns:p14="http://schemas.microsoft.com/office/powerpoint/2010/main" val="3580776877"/>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txStyles>
    <p:titleStyle>
      <a:lvl1pPr algn="ctr" defTabSz="847289" rtl="0" fontAlgn="base">
        <a:spcBef>
          <a:spcPct val="0"/>
        </a:spcBef>
        <a:spcAft>
          <a:spcPct val="0"/>
        </a:spcAft>
        <a:defRPr sz="4000" kern="1200">
          <a:solidFill>
            <a:schemeClr val="accent6"/>
          </a:solidFill>
          <a:latin typeface="+mj-lt"/>
          <a:ea typeface="+mj-ea"/>
          <a:cs typeface="+mj-cs"/>
        </a:defRPr>
      </a:lvl1pPr>
      <a:lvl2pPr algn="ctr" defTabSz="847289" rtl="0" fontAlgn="base">
        <a:spcBef>
          <a:spcPct val="0"/>
        </a:spcBef>
        <a:spcAft>
          <a:spcPct val="0"/>
        </a:spcAft>
        <a:defRPr sz="4000">
          <a:solidFill>
            <a:schemeClr val="tx1"/>
          </a:solidFill>
          <a:latin typeface="Arial" charset="0"/>
        </a:defRPr>
      </a:lvl2pPr>
      <a:lvl3pPr algn="ctr" defTabSz="847289" rtl="0" fontAlgn="base">
        <a:spcBef>
          <a:spcPct val="0"/>
        </a:spcBef>
        <a:spcAft>
          <a:spcPct val="0"/>
        </a:spcAft>
        <a:defRPr sz="4000">
          <a:solidFill>
            <a:schemeClr val="tx1"/>
          </a:solidFill>
          <a:latin typeface="Arial" charset="0"/>
        </a:defRPr>
      </a:lvl3pPr>
      <a:lvl4pPr algn="ctr" defTabSz="847289" rtl="0" fontAlgn="base">
        <a:spcBef>
          <a:spcPct val="0"/>
        </a:spcBef>
        <a:spcAft>
          <a:spcPct val="0"/>
        </a:spcAft>
        <a:defRPr sz="4000">
          <a:solidFill>
            <a:schemeClr val="tx1"/>
          </a:solidFill>
          <a:latin typeface="Arial" charset="0"/>
        </a:defRPr>
      </a:lvl4pPr>
      <a:lvl5pPr algn="ctr" defTabSz="847289" rtl="0" fontAlgn="base">
        <a:spcBef>
          <a:spcPct val="0"/>
        </a:spcBef>
        <a:spcAft>
          <a:spcPct val="0"/>
        </a:spcAft>
        <a:defRPr sz="4000">
          <a:solidFill>
            <a:schemeClr val="tx1"/>
          </a:solidFill>
          <a:latin typeface="Arial" charset="0"/>
        </a:defRPr>
      </a:lvl5pPr>
      <a:lvl6pPr marL="500040" algn="ctr" defTabSz="847289" rtl="0" fontAlgn="base">
        <a:spcBef>
          <a:spcPct val="0"/>
        </a:spcBef>
        <a:spcAft>
          <a:spcPct val="0"/>
        </a:spcAft>
        <a:defRPr sz="4000">
          <a:solidFill>
            <a:schemeClr val="tx1"/>
          </a:solidFill>
          <a:latin typeface="Arial" charset="0"/>
        </a:defRPr>
      </a:lvl6pPr>
      <a:lvl7pPr marL="1000079" algn="ctr" defTabSz="847289" rtl="0" fontAlgn="base">
        <a:spcBef>
          <a:spcPct val="0"/>
        </a:spcBef>
        <a:spcAft>
          <a:spcPct val="0"/>
        </a:spcAft>
        <a:defRPr sz="4000">
          <a:solidFill>
            <a:schemeClr val="tx1"/>
          </a:solidFill>
          <a:latin typeface="Arial" charset="0"/>
        </a:defRPr>
      </a:lvl7pPr>
      <a:lvl8pPr marL="1500119" algn="ctr" defTabSz="847289" rtl="0" fontAlgn="base">
        <a:spcBef>
          <a:spcPct val="0"/>
        </a:spcBef>
        <a:spcAft>
          <a:spcPct val="0"/>
        </a:spcAft>
        <a:defRPr sz="4000">
          <a:solidFill>
            <a:schemeClr val="tx1"/>
          </a:solidFill>
          <a:latin typeface="Arial" charset="0"/>
        </a:defRPr>
      </a:lvl8pPr>
      <a:lvl9pPr marL="2000159" algn="ctr" defTabSz="847289" rtl="0" fontAlgn="base">
        <a:spcBef>
          <a:spcPct val="0"/>
        </a:spcBef>
        <a:spcAft>
          <a:spcPct val="0"/>
        </a:spcAft>
        <a:defRPr sz="4000">
          <a:solidFill>
            <a:schemeClr val="tx1"/>
          </a:solidFill>
          <a:latin typeface="Arial" charset="0"/>
        </a:defRPr>
      </a:lvl9pPr>
    </p:titleStyle>
    <p:bodyStyle>
      <a:lvl1pPr marL="317734" indent="-317734" algn="l" defTabSz="847289" rtl="0" fontAlgn="base">
        <a:spcBef>
          <a:spcPct val="20000"/>
        </a:spcBef>
        <a:spcAft>
          <a:spcPct val="0"/>
        </a:spcAft>
        <a:buClr>
          <a:srgbClr val="A356A0"/>
        </a:buClr>
        <a:buFont typeface="Arial" charset="0"/>
        <a:buChar char="•"/>
        <a:defRPr sz="2000" kern="1200">
          <a:solidFill>
            <a:srgbClr val="512C5A"/>
          </a:solidFill>
          <a:latin typeface="+mn-lt"/>
          <a:ea typeface="+mn-ea"/>
          <a:cs typeface="+mn-cs"/>
        </a:defRPr>
      </a:lvl1pPr>
      <a:lvl2pPr marL="689291" indent="-263910" algn="l" defTabSz="847289" rtl="0" fontAlgn="base">
        <a:spcBef>
          <a:spcPct val="20000"/>
        </a:spcBef>
        <a:spcAft>
          <a:spcPct val="0"/>
        </a:spcAft>
        <a:buClr>
          <a:srgbClr val="A356A0"/>
        </a:buClr>
        <a:buFont typeface="Wingdings" panose="05000000000000000000" pitchFamily="2" charset="2"/>
        <a:buChar char="§"/>
        <a:defRPr sz="1600" kern="1200">
          <a:solidFill>
            <a:srgbClr val="512C5A"/>
          </a:solidFill>
          <a:latin typeface="+mn-lt"/>
          <a:ea typeface="+mn-ea"/>
          <a:cs typeface="+mn-cs"/>
        </a:defRPr>
      </a:lvl2pPr>
      <a:lvl3pPr marL="1190190" indent="-342900" algn="l" defTabSz="847289" rtl="0" fontAlgn="base">
        <a:spcBef>
          <a:spcPct val="20000"/>
        </a:spcBef>
        <a:spcAft>
          <a:spcPct val="0"/>
        </a:spcAft>
        <a:buClr>
          <a:srgbClr val="A356A0"/>
        </a:buClr>
        <a:buFont typeface="Arial" panose="020B0604020202020204" pitchFamily="34" charset="0"/>
        <a:buChar char="−"/>
        <a:defRPr sz="1600" kern="1200">
          <a:solidFill>
            <a:srgbClr val="512C5A"/>
          </a:solidFill>
          <a:latin typeface="+mn-lt"/>
          <a:ea typeface="+mn-ea"/>
          <a:cs typeface="+mn-cs"/>
        </a:defRPr>
      </a:lvl3pPr>
      <a:lvl4pPr marL="1484493"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4pPr>
      <a:lvl5pPr marL="1908138"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5pPr>
      <a:lvl6pPr marL="2333285"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6pPr>
      <a:lvl7pPr marL="2757518"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7pPr>
      <a:lvl8pPr marL="3181753"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8pPr>
      <a:lvl9pPr marL="3605986"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848467" rtl="0" eaLnBrk="1" latinLnBrk="0" hangingPunct="1">
        <a:defRPr sz="1600" kern="1200">
          <a:solidFill>
            <a:schemeClr val="tx1"/>
          </a:solidFill>
          <a:latin typeface="+mn-lt"/>
          <a:ea typeface="+mn-ea"/>
          <a:cs typeface="+mn-cs"/>
        </a:defRPr>
      </a:lvl1pPr>
      <a:lvl2pPr marL="424233" algn="l" defTabSz="848467" rtl="0" eaLnBrk="1" latinLnBrk="0" hangingPunct="1">
        <a:defRPr sz="1600" kern="1200">
          <a:solidFill>
            <a:schemeClr val="tx1"/>
          </a:solidFill>
          <a:latin typeface="+mn-lt"/>
          <a:ea typeface="+mn-ea"/>
          <a:cs typeface="+mn-cs"/>
        </a:defRPr>
      </a:lvl2pPr>
      <a:lvl3pPr marL="848467" algn="l" defTabSz="848467" rtl="0" eaLnBrk="1" latinLnBrk="0" hangingPunct="1">
        <a:defRPr sz="1600" kern="1200">
          <a:solidFill>
            <a:schemeClr val="tx1"/>
          </a:solidFill>
          <a:latin typeface="+mn-lt"/>
          <a:ea typeface="+mn-ea"/>
          <a:cs typeface="+mn-cs"/>
        </a:defRPr>
      </a:lvl3pPr>
      <a:lvl4pPr marL="1272700" algn="l" defTabSz="848467" rtl="0" eaLnBrk="1" latinLnBrk="0" hangingPunct="1">
        <a:defRPr sz="1600" kern="1200">
          <a:solidFill>
            <a:schemeClr val="tx1"/>
          </a:solidFill>
          <a:latin typeface="+mn-lt"/>
          <a:ea typeface="+mn-ea"/>
          <a:cs typeface="+mn-cs"/>
        </a:defRPr>
      </a:lvl4pPr>
      <a:lvl5pPr marL="1696935" algn="l" defTabSz="848467" rtl="0" eaLnBrk="1" latinLnBrk="0" hangingPunct="1">
        <a:defRPr sz="1600" kern="1200">
          <a:solidFill>
            <a:schemeClr val="tx1"/>
          </a:solidFill>
          <a:latin typeface="+mn-lt"/>
          <a:ea typeface="+mn-ea"/>
          <a:cs typeface="+mn-cs"/>
        </a:defRPr>
      </a:lvl5pPr>
      <a:lvl6pPr marL="2121168" algn="l" defTabSz="848467" rtl="0" eaLnBrk="1" latinLnBrk="0" hangingPunct="1">
        <a:defRPr sz="1600" kern="1200">
          <a:solidFill>
            <a:schemeClr val="tx1"/>
          </a:solidFill>
          <a:latin typeface="+mn-lt"/>
          <a:ea typeface="+mn-ea"/>
          <a:cs typeface="+mn-cs"/>
        </a:defRPr>
      </a:lvl6pPr>
      <a:lvl7pPr marL="2545402" algn="l" defTabSz="848467" rtl="0" eaLnBrk="1" latinLnBrk="0" hangingPunct="1">
        <a:defRPr sz="1600" kern="1200">
          <a:solidFill>
            <a:schemeClr val="tx1"/>
          </a:solidFill>
          <a:latin typeface="+mn-lt"/>
          <a:ea typeface="+mn-ea"/>
          <a:cs typeface="+mn-cs"/>
        </a:defRPr>
      </a:lvl7pPr>
      <a:lvl8pPr marL="2969635" algn="l" defTabSz="848467" rtl="0" eaLnBrk="1" latinLnBrk="0" hangingPunct="1">
        <a:defRPr sz="1600" kern="1200">
          <a:solidFill>
            <a:schemeClr val="tx1"/>
          </a:solidFill>
          <a:latin typeface="+mn-lt"/>
          <a:ea typeface="+mn-ea"/>
          <a:cs typeface="+mn-cs"/>
        </a:defRPr>
      </a:lvl8pPr>
      <a:lvl9pPr marL="3393869" algn="l" defTabSz="848467" rtl="0" eaLnBrk="1" latinLnBrk="0" hangingPunct="1">
        <a:defRPr sz="16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7" name="Rectangle 1"/>
          <p:cNvSpPr>
            <a:spLocks noChangeArrowheads="1"/>
          </p:cNvSpPr>
          <p:nvPr userDrawn="1"/>
        </p:nvSpPr>
        <p:spPr bwMode="auto">
          <a:xfrm>
            <a:off x="0" y="0"/>
            <a:ext cx="9144000" cy="1447800"/>
          </a:xfrm>
          <a:prstGeom prst="rect">
            <a:avLst/>
          </a:prstGeom>
          <a:solidFill>
            <a:srgbClr val="6188C1"/>
          </a:solidFill>
          <a:ln w="9525">
            <a:noFill/>
            <a:round/>
            <a:headEnd/>
            <a:tailEnd/>
          </a:ln>
        </p:spPr>
        <p:txBody>
          <a:bodyPr lIns="77556" tIns="38779" rIns="77556" bIns="38779"/>
          <a:lstStyle/>
          <a:p>
            <a:pPr eaLnBrk="0" hangingPunct="0"/>
            <a:endParaRPr lang="en-US" sz="1500" dirty="0">
              <a:solidFill>
                <a:srgbClr val="512C5A"/>
              </a:solidFill>
              <a:cs typeface="Arial" charset="0"/>
            </a:endParaRPr>
          </a:p>
        </p:txBody>
      </p:sp>
      <p:sp>
        <p:nvSpPr>
          <p:cNvPr id="1026" name="Title Placeholder 1"/>
          <p:cNvSpPr>
            <a:spLocks noGrp="1"/>
          </p:cNvSpPr>
          <p:nvPr>
            <p:ph type="title"/>
          </p:nvPr>
        </p:nvSpPr>
        <p:spPr bwMode="auto">
          <a:xfrm>
            <a:off x="457200" y="152400"/>
            <a:ext cx="823030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847" tIns="42424" rIns="84847" bIns="42424"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914400" y="1600541"/>
            <a:ext cx="7391400" cy="4495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2424" rIns="0" bIns="42424" numCol="1" anchor="t" anchorCtr="0" compatLnSpc="1">
            <a:prstTxWarp prst="textNoShape">
              <a:avLst/>
            </a:prstTxWarp>
            <a:normAutofit/>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3" name="TextBox 2"/>
          <p:cNvSpPr txBox="1"/>
          <p:nvPr userDrawn="1"/>
        </p:nvSpPr>
        <p:spPr>
          <a:xfrm>
            <a:off x="8305800" y="6303708"/>
            <a:ext cx="688269" cy="307777"/>
          </a:xfrm>
          <a:prstGeom prst="rect">
            <a:avLst/>
          </a:prstGeom>
          <a:noFill/>
        </p:spPr>
        <p:txBody>
          <a:bodyPr wrap="square" rtlCol="0">
            <a:spAutoFit/>
          </a:bodyPr>
          <a:lstStyle/>
          <a:p>
            <a:fld id="{51F37FE3-A539-4241-879C-8CE5329EEACE}" type="slidenum">
              <a:rPr lang="en-US" smtClean="0"/>
              <a:t>‹#›</a:t>
            </a:fld>
            <a:endParaRPr lang="en-US" dirty="0"/>
          </a:p>
        </p:txBody>
      </p:sp>
      <p:pic>
        <p:nvPicPr>
          <p:cNvPr id="2" name="Picture 1"/>
          <p:cNvPicPr>
            <a:picLocks noChangeAspect="1"/>
          </p:cNvPicPr>
          <p:nvPr userDrawn="1"/>
        </p:nvPicPr>
        <p:blipFill>
          <a:blip r:embed="rId16" cstate="screen">
            <a:extLst>
              <a:ext uri="{28A0092B-C50C-407E-A947-70E740481C1C}">
                <a14:useLocalDpi xmlns:a14="http://schemas.microsoft.com/office/drawing/2010/main" val="0"/>
              </a:ext>
            </a:extLst>
          </a:blip>
          <a:stretch>
            <a:fillRect/>
          </a:stretch>
        </p:blipFill>
        <p:spPr>
          <a:xfrm>
            <a:off x="5867400" y="6189118"/>
            <a:ext cx="2247900" cy="526219"/>
          </a:xfrm>
          <a:prstGeom prst="rect">
            <a:avLst/>
          </a:prstGeom>
        </p:spPr>
      </p:pic>
    </p:spTree>
    <p:extLst>
      <p:ext uri="{BB962C8B-B14F-4D97-AF65-F5344CB8AC3E}">
        <p14:creationId xmlns:p14="http://schemas.microsoft.com/office/powerpoint/2010/main" val="166840499"/>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 id="2147483825" r:id="rId14"/>
  </p:sldLayoutIdLst>
  <p:txStyles>
    <p:titleStyle>
      <a:lvl1pPr algn="ctr" defTabSz="847289" rtl="0" fontAlgn="base">
        <a:spcBef>
          <a:spcPct val="0"/>
        </a:spcBef>
        <a:spcAft>
          <a:spcPct val="0"/>
        </a:spcAft>
        <a:defRPr sz="4000" kern="1200">
          <a:solidFill>
            <a:schemeClr val="accent6"/>
          </a:solidFill>
          <a:latin typeface="+mj-lt"/>
          <a:ea typeface="+mj-ea"/>
          <a:cs typeface="+mj-cs"/>
        </a:defRPr>
      </a:lvl1pPr>
      <a:lvl2pPr algn="ctr" defTabSz="847289" rtl="0" fontAlgn="base">
        <a:spcBef>
          <a:spcPct val="0"/>
        </a:spcBef>
        <a:spcAft>
          <a:spcPct val="0"/>
        </a:spcAft>
        <a:defRPr sz="4000">
          <a:solidFill>
            <a:schemeClr val="tx1"/>
          </a:solidFill>
          <a:latin typeface="Arial" charset="0"/>
        </a:defRPr>
      </a:lvl2pPr>
      <a:lvl3pPr algn="ctr" defTabSz="847289" rtl="0" fontAlgn="base">
        <a:spcBef>
          <a:spcPct val="0"/>
        </a:spcBef>
        <a:spcAft>
          <a:spcPct val="0"/>
        </a:spcAft>
        <a:defRPr sz="4000">
          <a:solidFill>
            <a:schemeClr val="tx1"/>
          </a:solidFill>
          <a:latin typeface="Arial" charset="0"/>
        </a:defRPr>
      </a:lvl3pPr>
      <a:lvl4pPr algn="ctr" defTabSz="847289" rtl="0" fontAlgn="base">
        <a:spcBef>
          <a:spcPct val="0"/>
        </a:spcBef>
        <a:spcAft>
          <a:spcPct val="0"/>
        </a:spcAft>
        <a:defRPr sz="4000">
          <a:solidFill>
            <a:schemeClr val="tx1"/>
          </a:solidFill>
          <a:latin typeface="Arial" charset="0"/>
        </a:defRPr>
      </a:lvl4pPr>
      <a:lvl5pPr algn="ctr" defTabSz="847289" rtl="0" fontAlgn="base">
        <a:spcBef>
          <a:spcPct val="0"/>
        </a:spcBef>
        <a:spcAft>
          <a:spcPct val="0"/>
        </a:spcAft>
        <a:defRPr sz="4000">
          <a:solidFill>
            <a:schemeClr val="tx1"/>
          </a:solidFill>
          <a:latin typeface="Arial" charset="0"/>
        </a:defRPr>
      </a:lvl5pPr>
      <a:lvl6pPr marL="500040" algn="ctr" defTabSz="847289" rtl="0" fontAlgn="base">
        <a:spcBef>
          <a:spcPct val="0"/>
        </a:spcBef>
        <a:spcAft>
          <a:spcPct val="0"/>
        </a:spcAft>
        <a:defRPr sz="4000">
          <a:solidFill>
            <a:schemeClr val="tx1"/>
          </a:solidFill>
          <a:latin typeface="Arial" charset="0"/>
        </a:defRPr>
      </a:lvl6pPr>
      <a:lvl7pPr marL="1000079" algn="ctr" defTabSz="847289" rtl="0" fontAlgn="base">
        <a:spcBef>
          <a:spcPct val="0"/>
        </a:spcBef>
        <a:spcAft>
          <a:spcPct val="0"/>
        </a:spcAft>
        <a:defRPr sz="4000">
          <a:solidFill>
            <a:schemeClr val="tx1"/>
          </a:solidFill>
          <a:latin typeface="Arial" charset="0"/>
        </a:defRPr>
      </a:lvl7pPr>
      <a:lvl8pPr marL="1500119" algn="ctr" defTabSz="847289" rtl="0" fontAlgn="base">
        <a:spcBef>
          <a:spcPct val="0"/>
        </a:spcBef>
        <a:spcAft>
          <a:spcPct val="0"/>
        </a:spcAft>
        <a:defRPr sz="4000">
          <a:solidFill>
            <a:schemeClr val="tx1"/>
          </a:solidFill>
          <a:latin typeface="Arial" charset="0"/>
        </a:defRPr>
      </a:lvl8pPr>
      <a:lvl9pPr marL="2000159" algn="ctr" defTabSz="847289" rtl="0" fontAlgn="base">
        <a:spcBef>
          <a:spcPct val="0"/>
        </a:spcBef>
        <a:spcAft>
          <a:spcPct val="0"/>
        </a:spcAft>
        <a:defRPr sz="4000">
          <a:solidFill>
            <a:schemeClr val="tx1"/>
          </a:solidFill>
          <a:latin typeface="Arial" charset="0"/>
        </a:defRPr>
      </a:lvl9pPr>
    </p:titleStyle>
    <p:bodyStyle>
      <a:lvl1pPr marL="317734" indent="-317734" algn="l" defTabSz="847289" rtl="0" fontAlgn="base">
        <a:spcBef>
          <a:spcPct val="20000"/>
        </a:spcBef>
        <a:spcAft>
          <a:spcPct val="0"/>
        </a:spcAft>
        <a:buClr>
          <a:srgbClr val="54BABA"/>
        </a:buClr>
        <a:buFont typeface="Arial" charset="0"/>
        <a:buChar char="•"/>
        <a:defRPr sz="2400" kern="1200">
          <a:solidFill>
            <a:srgbClr val="512C5A"/>
          </a:solidFill>
          <a:latin typeface="+mn-lt"/>
          <a:ea typeface="+mn-ea"/>
          <a:cs typeface="+mn-cs"/>
        </a:defRPr>
      </a:lvl1pPr>
      <a:lvl2pPr marL="689291" indent="-263910" algn="l" defTabSz="847289" rtl="0" fontAlgn="base">
        <a:spcBef>
          <a:spcPct val="20000"/>
        </a:spcBef>
        <a:spcAft>
          <a:spcPct val="0"/>
        </a:spcAft>
        <a:buClr>
          <a:srgbClr val="54BABA"/>
        </a:buClr>
        <a:buFont typeface="Wingdings" panose="05000000000000000000" pitchFamily="2" charset="2"/>
        <a:buChar char="§"/>
        <a:defRPr sz="2400" kern="1200">
          <a:solidFill>
            <a:srgbClr val="512C5A"/>
          </a:solidFill>
          <a:latin typeface="+mn-lt"/>
          <a:ea typeface="+mn-ea"/>
          <a:cs typeface="+mn-cs"/>
        </a:defRPr>
      </a:lvl2pPr>
      <a:lvl3pPr marL="1190190" indent="-342900" algn="l" defTabSz="847289" rtl="0" fontAlgn="base">
        <a:spcBef>
          <a:spcPct val="20000"/>
        </a:spcBef>
        <a:spcAft>
          <a:spcPct val="0"/>
        </a:spcAft>
        <a:buClr>
          <a:srgbClr val="54BABA"/>
        </a:buClr>
        <a:buFont typeface="Arial" panose="020B0604020202020204" pitchFamily="34" charset="0"/>
        <a:buChar char="−"/>
        <a:defRPr sz="2400" kern="1200">
          <a:solidFill>
            <a:srgbClr val="512C5A"/>
          </a:solidFill>
          <a:latin typeface="+mn-lt"/>
          <a:ea typeface="+mn-ea"/>
          <a:cs typeface="+mn-cs"/>
        </a:defRPr>
      </a:lvl3pPr>
      <a:lvl4pPr marL="1484493"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4pPr>
      <a:lvl5pPr marL="1908138" indent="-211822" algn="l" defTabSz="847289" rtl="0" fontAlgn="base">
        <a:spcBef>
          <a:spcPct val="20000"/>
        </a:spcBef>
        <a:spcAft>
          <a:spcPct val="0"/>
        </a:spcAft>
        <a:buClr>
          <a:srgbClr val="54BABA"/>
        </a:buClr>
        <a:buFont typeface="Arial" charset="0"/>
        <a:buChar char="»"/>
        <a:defRPr sz="1900" kern="1200">
          <a:solidFill>
            <a:srgbClr val="512C5A"/>
          </a:solidFill>
          <a:latin typeface="+mn-lt"/>
          <a:ea typeface="+mn-ea"/>
          <a:cs typeface="+mn-cs"/>
        </a:defRPr>
      </a:lvl5pPr>
      <a:lvl6pPr marL="2333285"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6pPr>
      <a:lvl7pPr marL="2757518"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7pPr>
      <a:lvl8pPr marL="3181753"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8pPr>
      <a:lvl9pPr marL="3605986" indent="-212117" algn="l" defTabSz="848467"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848467" rtl="0" eaLnBrk="1" latinLnBrk="0" hangingPunct="1">
        <a:defRPr sz="1600" kern="1200">
          <a:solidFill>
            <a:schemeClr val="tx1"/>
          </a:solidFill>
          <a:latin typeface="+mn-lt"/>
          <a:ea typeface="+mn-ea"/>
          <a:cs typeface="+mn-cs"/>
        </a:defRPr>
      </a:lvl1pPr>
      <a:lvl2pPr marL="424233" algn="l" defTabSz="848467" rtl="0" eaLnBrk="1" latinLnBrk="0" hangingPunct="1">
        <a:defRPr sz="1600" kern="1200">
          <a:solidFill>
            <a:schemeClr val="tx1"/>
          </a:solidFill>
          <a:latin typeface="+mn-lt"/>
          <a:ea typeface="+mn-ea"/>
          <a:cs typeface="+mn-cs"/>
        </a:defRPr>
      </a:lvl2pPr>
      <a:lvl3pPr marL="848467" algn="l" defTabSz="848467" rtl="0" eaLnBrk="1" latinLnBrk="0" hangingPunct="1">
        <a:defRPr sz="1600" kern="1200">
          <a:solidFill>
            <a:schemeClr val="tx1"/>
          </a:solidFill>
          <a:latin typeface="+mn-lt"/>
          <a:ea typeface="+mn-ea"/>
          <a:cs typeface="+mn-cs"/>
        </a:defRPr>
      </a:lvl3pPr>
      <a:lvl4pPr marL="1272700" algn="l" defTabSz="848467" rtl="0" eaLnBrk="1" latinLnBrk="0" hangingPunct="1">
        <a:defRPr sz="1600" kern="1200">
          <a:solidFill>
            <a:schemeClr val="tx1"/>
          </a:solidFill>
          <a:latin typeface="+mn-lt"/>
          <a:ea typeface="+mn-ea"/>
          <a:cs typeface="+mn-cs"/>
        </a:defRPr>
      </a:lvl4pPr>
      <a:lvl5pPr marL="1696935" algn="l" defTabSz="848467" rtl="0" eaLnBrk="1" latinLnBrk="0" hangingPunct="1">
        <a:defRPr sz="1600" kern="1200">
          <a:solidFill>
            <a:schemeClr val="tx1"/>
          </a:solidFill>
          <a:latin typeface="+mn-lt"/>
          <a:ea typeface="+mn-ea"/>
          <a:cs typeface="+mn-cs"/>
        </a:defRPr>
      </a:lvl5pPr>
      <a:lvl6pPr marL="2121168" algn="l" defTabSz="848467" rtl="0" eaLnBrk="1" latinLnBrk="0" hangingPunct="1">
        <a:defRPr sz="1600" kern="1200">
          <a:solidFill>
            <a:schemeClr val="tx1"/>
          </a:solidFill>
          <a:latin typeface="+mn-lt"/>
          <a:ea typeface="+mn-ea"/>
          <a:cs typeface="+mn-cs"/>
        </a:defRPr>
      </a:lvl6pPr>
      <a:lvl7pPr marL="2545402" algn="l" defTabSz="848467" rtl="0" eaLnBrk="1" latinLnBrk="0" hangingPunct="1">
        <a:defRPr sz="1600" kern="1200">
          <a:solidFill>
            <a:schemeClr val="tx1"/>
          </a:solidFill>
          <a:latin typeface="+mn-lt"/>
          <a:ea typeface="+mn-ea"/>
          <a:cs typeface="+mn-cs"/>
        </a:defRPr>
      </a:lvl7pPr>
      <a:lvl8pPr marL="2969635" algn="l" defTabSz="848467" rtl="0" eaLnBrk="1" latinLnBrk="0" hangingPunct="1">
        <a:defRPr sz="1600" kern="1200">
          <a:solidFill>
            <a:schemeClr val="tx1"/>
          </a:solidFill>
          <a:latin typeface="+mn-lt"/>
          <a:ea typeface="+mn-ea"/>
          <a:cs typeface="+mn-cs"/>
        </a:defRPr>
      </a:lvl8pPr>
      <a:lvl9pPr marL="3393869" algn="l" defTabSz="848467" rtl="0" eaLnBrk="1" latinLnBrk="0" hangingPunct="1">
        <a:defRPr sz="16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9"/>
        <p:cNvGrpSpPr/>
        <p:nvPr/>
      </p:nvGrpSpPr>
      <p:grpSpPr>
        <a:xfrm>
          <a:off x="0" y="0"/>
          <a:ext cx="0" cy="0"/>
          <a:chOff x="0" y="0"/>
          <a:chExt cx="0" cy="0"/>
        </a:xfrm>
      </p:grpSpPr>
      <p:sp>
        <p:nvSpPr>
          <p:cNvPr id="10" name="Google Shape;10;p66"/>
          <p:cNvSpPr/>
          <p:nvPr/>
        </p:nvSpPr>
        <p:spPr>
          <a:xfrm>
            <a:off x="0" y="0"/>
            <a:ext cx="9144000" cy="1447800"/>
          </a:xfrm>
          <a:prstGeom prst="rect">
            <a:avLst/>
          </a:prstGeom>
          <a:solidFill>
            <a:srgbClr val="6188C1"/>
          </a:solidFill>
          <a:ln>
            <a:noFill/>
          </a:ln>
        </p:spPr>
        <p:txBody>
          <a:bodyPr spcFirstLastPara="1" wrap="square" lIns="77550" tIns="38775" rIns="77550" bIns="38775" anchor="t" anchorCtr="0">
            <a:noAutofit/>
          </a:bodyPr>
          <a:lstStyle/>
          <a:p>
            <a:pPr marL="0" marR="0" lvl="0" indent="0" algn="l" rtl="0">
              <a:lnSpc>
                <a:spcPct val="100000"/>
              </a:lnSpc>
              <a:spcBef>
                <a:spcPts val="0"/>
              </a:spcBef>
              <a:spcAft>
                <a:spcPts val="0"/>
              </a:spcAft>
              <a:buClr>
                <a:srgbClr val="000000"/>
              </a:buClr>
              <a:buSzPts val="1500"/>
              <a:buFont typeface="Arial"/>
              <a:buNone/>
            </a:pPr>
            <a:endParaRPr sz="1500" b="0" i="0" u="none" strike="noStrike" cap="none">
              <a:solidFill>
                <a:srgbClr val="512C5A"/>
              </a:solidFill>
              <a:latin typeface="Arial"/>
              <a:ea typeface="Arial"/>
              <a:cs typeface="Arial"/>
              <a:sym typeface="Arial"/>
            </a:endParaRPr>
          </a:p>
        </p:txBody>
      </p:sp>
      <p:sp>
        <p:nvSpPr>
          <p:cNvPr id="11" name="Google Shape;11;p66"/>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lvl1pPr marR="0" lvl="0" algn="ctr" rtl="0">
              <a:spcBef>
                <a:spcPts val="0"/>
              </a:spcBef>
              <a:spcAft>
                <a:spcPts val="0"/>
              </a:spcAft>
              <a:buSzPts val="1400"/>
              <a:buNone/>
              <a:defRPr sz="4000" b="0" i="0" u="none" strike="noStrike" cap="none">
                <a:solidFill>
                  <a:schemeClr val="accent6"/>
                </a:solidFill>
                <a:latin typeface="Arial"/>
                <a:ea typeface="Arial"/>
                <a:cs typeface="Arial"/>
                <a:sym typeface="Arial"/>
              </a:defRPr>
            </a:lvl1pPr>
            <a:lvl2pPr marR="0" lvl="1" algn="ctr" rtl="0">
              <a:spcBef>
                <a:spcPts val="0"/>
              </a:spcBef>
              <a:spcAft>
                <a:spcPts val="0"/>
              </a:spcAft>
              <a:buSzPts val="1400"/>
              <a:buNone/>
              <a:defRPr sz="40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40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40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4000" b="0" i="0" u="none" strike="noStrike" cap="none">
                <a:solidFill>
                  <a:schemeClr val="dk1"/>
                </a:solidFill>
                <a:latin typeface="Arial"/>
                <a:ea typeface="Arial"/>
                <a:cs typeface="Arial"/>
                <a:sym typeface="Arial"/>
              </a:defRPr>
            </a:lvl5pPr>
            <a:lvl6pPr marR="0" lvl="5" algn="ctr" rtl="0">
              <a:spcBef>
                <a:spcPts val="0"/>
              </a:spcBef>
              <a:spcAft>
                <a:spcPts val="0"/>
              </a:spcAft>
              <a:buSzPts val="1400"/>
              <a:buNone/>
              <a:defRPr sz="4000" b="0" i="0" u="none" strike="noStrike" cap="none">
                <a:solidFill>
                  <a:schemeClr val="dk1"/>
                </a:solidFill>
                <a:latin typeface="Arial"/>
                <a:ea typeface="Arial"/>
                <a:cs typeface="Arial"/>
                <a:sym typeface="Arial"/>
              </a:defRPr>
            </a:lvl6pPr>
            <a:lvl7pPr marR="0" lvl="6" algn="ctr" rtl="0">
              <a:spcBef>
                <a:spcPts val="0"/>
              </a:spcBef>
              <a:spcAft>
                <a:spcPts val="0"/>
              </a:spcAft>
              <a:buSzPts val="1400"/>
              <a:buNone/>
              <a:defRPr sz="4000" b="0" i="0" u="none" strike="noStrike" cap="none">
                <a:solidFill>
                  <a:schemeClr val="dk1"/>
                </a:solidFill>
                <a:latin typeface="Arial"/>
                <a:ea typeface="Arial"/>
                <a:cs typeface="Arial"/>
                <a:sym typeface="Arial"/>
              </a:defRPr>
            </a:lvl7pPr>
            <a:lvl8pPr marR="0" lvl="7" algn="ctr" rtl="0">
              <a:spcBef>
                <a:spcPts val="0"/>
              </a:spcBef>
              <a:spcAft>
                <a:spcPts val="0"/>
              </a:spcAft>
              <a:buSzPts val="1400"/>
              <a:buNone/>
              <a:defRPr sz="4000" b="0" i="0" u="none" strike="noStrike" cap="none">
                <a:solidFill>
                  <a:schemeClr val="dk1"/>
                </a:solidFill>
                <a:latin typeface="Arial"/>
                <a:ea typeface="Arial"/>
                <a:cs typeface="Arial"/>
                <a:sym typeface="Arial"/>
              </a:defRPr>
            </a:lvl8pPr>
            <a:lvl9pPr marR="0" lvl="8" algn="ctr" rtl="0">
              <a:spcBef>
                <a:spcPts val="0"/>
              </a:spcBef>
              <a:spcAft>
                <a:spcPts val="0"/>
              </a:spcAft>
              <a:buSzPts val="1400"/>
              <a:buNone/>
              <a:defRPr sz="4000" b="0" i="0" u="none" strike="noStrike" cap="none">
                <a:solidFill>
                  <a:schemeClr val="dk1"/>
                </a:solidFill>
                <a:latin typeface="Arial"/>
                <a:ea typeface="Arial"/>
                <a:cs typeface="Arial"/>
                <a:sym typeface="Arial"/>
              </a:defRPr>
            </a:lvl9pPr>
          </a:lstStyle>
          <a:p>
            <a:endParaRPr/>
          </a:p>
        </p:txBody>
      </p:sp>
      <p:sp>
        <p:nvSpPr>
          <p:cNvPr id="12" name="Google Shape;12;p66"/>
          <p:cNvSpPr txBox="1">
            <a:spLocks noGrp="1"/>
          </p:cNvSpPr>
          <p:nvPr>
            <p:ph type="body" idx="1"/>
          </p:nvPr>
        </p:nvSpPr>
        <p:spPr>
          <a:xfrm>
            <a:off x="457200" y="1600541"/>
            <a:ext cx="8230306" cy="4495459"/>
          </a:xfrm>
          <a:prstGeom prst="rect">
            <a:avLst/>
          </a:prstGeom>
          <a:noFill/>
          <a:ln>
            <a:noFill/>
          </a:ln>
        </p:spPr>
        <p:txBody>
          <a:bodyPr spcFirstLastPara="1" wrap="square" lIns="91425" tIns="91425" rIns="91425" bIns="91425" anchor="t" anchorCtr="0">
            <a:normAutofit/>
          </a:bodyPr>
          <a:lstStyle>
            <a:lvl1pPr marL="457200" marR="0" lvl="0" indent="-355600" algn="l" rtl="0">
              <a:spcBef>
                <a:spcPts val="400"/>
              </a:spcBef>
              <a:spcAft>
                <a:spcPts val="0"/>
              </a:spcAft>
              <a:buClr>
                <a:srgbClr val="A356A0"/>
              </a:buClr>
              <a:buSzPts val="2000"/>
              <a:buFont typeface="Arial"/>
              <a:buChar char="•"/>
              <a:defRPr sz="2000" b="0" i="0" u="none" strike="noStrike" cap="none">
                <a:solidFill>
                  <a:srgbClr val="512C5A"/>
                </a:solidFill>
                <a:latin typeface="Arial"/>
                <a:ea typeface="Arial"/>
                <a:cs typeface="Arial"/>
                <a:sym typeface="Arial"/>
              </a:defRPr>
            </a:lvl1pPr>
            <a:lvl2pPr marL="914400" marR="0" lvl="1" indent="-330200" algn="l" rtl="0">
              <a:spcBef>
                <a:spcPts val="320"/>
              </a:spcBef>
              <a:spcAft>
                <a:spcPts val="0"/>
              </a:spcAft>
              <a:buClr>
                <a:srgbClr val="A356A0"/>
              </a:buClr>
              <a:buSzPts val="1600"/>
              <a:buFont typeface="Noto Sans Symbols"/>
              <a:buChar char="▪"/>
              <a:defRPr sz="1600" b="0" i="0" u="none" strike="noStrike" cap="none">
                <a:solidFill>
                  <a:srgbClr val="512C5A"/>
                </a:solidFill>
                <a:latin typeface="Arial"/>
                <a:ea typeface="Arial"/>
                <a:cs typeface="Arial"/>
                <a:sym typeface="Arial"/>
              </a:defRPr>
            </a:lvl2pPr>
            <a:lvl3pPr marL="1371600" marR="0" lvl="2" indent="-330200" algn="l" rtl="0">
              <a:spcBef>
                <a:spcPts val="320"/>
              </a:spcBef>
              <a:spcAft>
                <a:spcPts val="0"/>
              </a:spcAft>
              <a:buClr>
                <a:srgbClr val="A356A0"/>
              </a:buClr>
              <a:buSzPts val="1600"/>
              <a:buFont typeface="Arial"/>
              <a:buChar char="−"/>
              <a:defRPr sz="1600" b="0" i="0" u="none" strike="noStrike" cap="none">
                <a:solidFill>
                  <a:srgbClr val="512C5A"/>
                </a:solidFill>
                <a:latin typeface="Arial"/>
                <a:ea typeface="Arial"/>
                <a:cs typeface="Arial"/>
                <a:sym typeface="Arial"/>
              </a:defRPr>
            </a:lvl3pPr>
            <a:lvl4pPr marL="1828800" marR="0" lvl="3" indent="-349250" algn="l" rtl="0">
              <a:spcBef>
                <a:spcPts val="380"/>
              </a:spcBef>
              <a:spcAft>
                <a:spcPts val="0"/>
              </a:spcAft>
              <a:buClr>
                <a:srgbClr val="54BABA"/>
              </a:buClr>
              <a:buSzPts val="1900"/>
              <a:buFont typeface="Arial"/>
              <a:buChar char="–"/>
              <a:defRPr sz="1900" b="0" i="0" u="none" strike="noStrike" cap="none">
                <a:solidFill>
                  <a:srgbClr val="512C5A"/>
                </a:solidFill>
                <a:latin typeface="Arial"/>
                <a:ea typeface="Arial"/>
                <a:cs typeface="Arial"/>
                <a:sym typeface="Arial"/>
              </a:defRPr>
            </a:lvl4pPr>
            <a:lvl5pPr marL="2286000" marR="0" lvl="4" indent="-349250" algn="l" rtl="0">
              <a:spcBef>
                <a:spcPts val="380"/>
              </a:spcBef>
              <a:spcAft>
                <a:spcPts val="0"/>
              </a:spcAft>
              <a:buClr>
                <a:srgbClr val="54BABA"/>
              </a:buClr>
              <a:buSzPts val="1900"/>
              <a:buFont typeface="Arial"/>
              <a:buChar char="»"/>
              <a:defRPr sz="1900" b="0" i="0" u="none" strike="noStrike" cap="none">
                <a:solidFill>
                  <a:srgbClr val="512C5A"/>
                </a:solidFill>
                <a:latin typeface="Arial"/>
                <a:ea typeface="Arial"/>
                <a:cs typeface="Arial"/>
                <a:sym typeface="Arial"/>
              </a:defRPr>
            </a:lvl5pPr>
            <a:lvl6pPr marL="2743200" marR="0" lvl="5"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6pPr>
            <a:lvl7pPr marL="3200400" marR="0" lvl="6"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7pPr>
            <a:lvl8pPr marL="3657600" marR="0" lvl="7"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8pPr>
            <a:lvl9pPr marL="4114800" marR="0" lvl="8" indent="-349250" algn="l" rtl="0">
              <a:spcBef>
                <a:spcPts val="380"/>
              </a:spcBef>
              <a:spcAft>
                <a:spcPts val="0"/>
              </a:spcAft>
              <a:buClr>
                <a:schemeClr val="dk1"/>
              </a:buClr>
              <a:buSzPts val="1900"/>
              <a:buFont typeface="Arial"/>
              <a:buChar char="•"/>
              <a:defRPr sz="1900" b="0" i="0" u="none" strike="noStrike" cap="none">
                <a:solidFill>
                  <a:schemeClr val="dk1"/>
                </a:solidFill>
                <a:latin typeface="Arial"/>
                <a:ea typeface="Arial"/>
                <a:cs typeface="Arial"/>
                <a:sym typeface="Arial"/>
              </a:defRPr>
            </a:lvl9pPr>
          </a:lstStyle>
          <a:p>
            <a:endParaRPr/>
          </a:p>
        </p:txBody>
      </p:sp>
      <p:sp>
        <p:nvSpPr>
          <p:cNvPr id="13" name="Google Shape;13;p66"/>
          <p:cNvSpPr txBox="1"/>
          <p:nvPr/>
        </p:nvSpPr>
        <p:spPr>
          <a:xfrm>
            <a:off x="8305800" y="6303708"/>
            <a:ext cx="688269"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a:t>
            </a:fld>
            <a:endParaRPr sz="1400" b="0" i="0" u="none" strike="noStrike" cap="none">
              <a:solidFill>
                <a:srgbClr val="000000"/>
              </a:solidFill>
              <a:latin typeface="Arial"/>
              <a:ea typeface="Arial"/>
              <a:cs typeface="Arial"/>
              <a:sym typeface="Arial"/>
            </a:endParaRPr>
          </a:p>
        </p:txBody>
      </p:sp>
      <p:pic>
        <p:nvPicPr>
          <p:cNvPr id="14" name="Google Shape;14;p66"/>
          <p:cNvPicPr preferRelativeResize="0"/>
          <p:nvPr/>
        </p:nvPicPr>
        <p:blipFill rotWithShape="1">
          <a:blip r:embed="rId13">
            <a:alphaModFix/>
          </a:blip>
          <a:srcRect/>
          <a:stretch/>
        </p:blipFill>
        <p:spPr>
          <a:xfrm>
            <a:off x="5867400" y="6189118"/>
            <a:ext cx="2247900" cy="526219"/>
          </a:xfrm>
          <a:prstGeom prst="rect">
            <a:avLst/>
          </a:prstGeom>
          <a:noFill/>
          <a:ln>
            <a:noFill/>
          </a:ln>
        </p:spPr>
      </p:pic>
      <p:sp>
        <p:nvSpPr>
          <p:cNvPr id="15" name="Google Shape;15;p66"/>
          <p:cNvSpPr/>
          <p:nvPr/>
        </p:nvSpPr>
        <p:spPr>
          <a:xfrm>
            <a:off x="0" y="1405990"/>
            <a:ext cx="9144000" cy="118010"/>
          </a:xfrm>
          <a:prstGeom prst="rect">
            <a:avLst/>
          </a:prstGeom>
          <a:solidFill>
            <a:srgbClr val="C6A1E3">
              <a:alpha val="69803"/>
            </a:srgbClr>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512C5A"/>
              </a:solidFill>
              <a:latin typeface="Arial"/>
              <a:ea typeface="Arial"/>
              <a:cs typeface="Arial"/>
              <a:sym typeface="Arial"/>
            </a:endParaRPr>
          </a:p>
        </p:txBody>
      </p:sp>
    </p:spTree>
    <p:extLst>
      <p:ext uri="{BB962C8B-B14F-4D97-AF65-F5344CB8AC3E}">
        <p14:creationId xmlns:p14="http://schemas.microsoft.com/office/powerpoint/2010/main" val="3941848292"/>
      </p:ext>
    </p:extLst>
  </p:cSld>
  <p:clrMap bg1="lt1" tx1="dk1" bg2="dk2" tx2="lt2" accent1="accent1" accent2="accent2" accent3="accent3" accent4="accent4" accent5="accent5" accent6="accent6" hlink="hlink" folHlink="folHlink"/>
  <p:sldLayoutIdLst>
    <p:sldLayoutId id="2147483828"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sam.org/resources/definition-of-addiction" TargetMode="External"/><Relationship Id="rId2" Type="http://schemas.openxmlformats.org/officeDocument/2006/relationships/notesSlide" Target="../notesSlides/notesSlide1.xml"/><Relationship Id="rId1" Type="http://schemas.openxmlformats.org/officeDocument/2006/relationships/slideLayout" Target="../slideLayouts/slideLayout120.xml"/><Relationship Id="rId6" Type="http://schemas.openxmlformats.org/officeDocument/2006/relationships/hyperlink" Target="https://www.drugabuse.gov/publications/media-guide/science-drug-abuse-addiction-basics" TargetMode="External"/><Relationship Id="rId5" Type="http://schemas.openxmlformats.org/officeDocument/2006/relationships/hyperlink" Target="http://buprenorphine.samhsa.gov/data.html" TargetMode="External"/><Relationship Id="rId4" Type="http://schemas.openxmlformats.org/officeDocument/2006/relationships/hyperlink" Target="http://wonder.cdc.gov/mcd.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2" Type="http://schemas.openxmlformats.org/officeDocument/2006/relationships/hyperlink" Target="https://www.acog.org/-/media/Committee-Opinions/Committee-on-Obstetric-Practice/co711.pdf?dmc=1&amp;ts=20171105T2029443754" TargetMode="External"/><Relationship Id="rId1" Type="http://schemas.openxmlformats.org/officeDocument/2006/relationships/slideLayout" Target="../slideLayouts/slideLayout5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5.xml.rels><?xml version="1.0" encoding="UTF-8" standalone="yes"?>
<Relationships xmlns="http://schemas.openxmlformats.org/package/2006/relationships"><Relationship Id="rId2" Type="http://schemas.openxmlformats.org/officeDocument/2006/relationships/hyperlink" Target="https://www.samhsa.gov/data/" TargetMode="External"/><Relationship Id="rId1" Type="http://schemas.openxmlformats.org/officeDocument/2006/relationships/slideLayout" Target="../slideLayouts/slideLayout5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9.xml"/></Relationships>
</file>

<file path=ppt/slides/_rels/slide2.xml.rels><?xml version="1.0" encoding="UTF-8" standalone="yes"?>
<Relationships xmlns="http://schemas.openxmlformats.org/package/2006/relationships"><Relationship Id="rId3" Type="http://schemas.openxmlformats.org/officeDocument/2006/relationships/hyperlink" Target="https://www.samhsa.gov/data/" TargetMode="External"/><Relationship Id="rId2" Type="http://schemas.openxmlformats.org/officeDocument/2006/relationships/notesSlide" Target="../notesSlides/notesSlide2.xml"/><Relationship Id="rId1" Type="http://schemas.openxmlformats.org/officeDocument/2006/relationships/slideLayout" Target="../slideLayouts/slideLayout120.xml"/></Relationships>
</file>

<file path=ppt/slides/_rels/slide20.xml.rels><?xml version="1.0" encoding="UTF-8" standalone="yes"?>
<Relationships xmlns="http://schemas.openxmlformats.org/package/2006/relationships"><Relationship Id="rId3" Type="http://schemas.openxmlformats.org/officeDocument/2006/relationships/hyperlink" Target="https://www.healthquality.va.gov/guidelines/MH/sud/" TargetMode="External"/><Relationship Id="rId2" Type="http://schemas.openxmlformats.org/officeDocument/2006/relationships/notesSlide" Target="../notesSlides/notesSlide10.xml"/><Relationship Id="rId1" Type="http://schemas.openxmlformats.org/officeDocument/2006/relationships/slideLayout" Target="../slideLayouts/slideLayout100.xml"/></Relationships>
</file>

<file path=ppt/slides/_rels/slide21.xml.rels><?xml version="1.0" encoding="UTF-8" standalone="yes"?>
<Relationships xmlns="http://schemas.openxmlformats.org/package/2006/relationships"><Relationship Id="rId3" Type="http://schemas.openxmlformats.org/officeDocument/2006/relationships/hyperlink" Target="https://www.healthquality.va.gov/guidelines/mh/sud/" TargetMode="External"/><Relationship Id="rId2" Type="http://schemas.openxmlformats.org/officeDocument/2006/relationships/notesSlide" Target="../notesSlides/notesSlide11.xml"/><Relationship Id="rId1" Type="http://schemas.openxmlformats.org/officeDocument/2006/relationships/slideLayout" Target="../slideLayouts/slideLayout100.xml"/></Relationships>
</file>

<file path=ppt/slides/_rels/slide22.xml.rels><?xml version="1.0" encoding="UTF-8" standalone="yes"?>
<Relationships xmlns="http://schemas.openxmlformats.org/package/2006/relationships"><Relationship Id="rId3" Type="http://schemas.openxmlformats.org/officeDocument/2006/relationships/hyperlink" Target="https://www.healthquality.va.gov/guidelines/MH/sud/" TargetMode="External"/><Relationship Id="rId2" Type="http://schemas.openxmlformats.org/officeDocument/2006/relationships/notesSlide" Target="../notesSlides/notesSlide12.xml"/><Relationship Id="rId1" Type="http://schemas.openxmlformats.org/officeDocument/2006/relationships/slideLayout" Target="../slideLayouts/slideLayout110.xml"/><Relationship Id="rId5" Type="http://schemas.openxmlformats.org/officeDocument/2006/relationships/hyperlink" Target="http://www.fsmb.org/pdf/2004_grpol_Controlled_Substances.pdf" TargetMode="External"/><Relationship Id="rId4" Type="http://schemas.openxmlformats.org/officeDocument/2006/relationships/hyperlink" Target="https://www.fsmb.org/Media/Default/PDF/FSMB/Advocacy/2013_model_policy_treatment_opioid_addiction.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pcssmat.org/wp-content/uploads/2014/02/FINAL-How-to-Prepare-for-a-DEA-Inspection.pdf" TargetMode="External"/><Relationship Id="rId2" Type="http://schemas.openxmlformats.org/officeDocument/2006/relationships/notesSlide" Target="../notesSlides/notesSlide13.xml"/><Relationship Id="rId1" Type="http://schemas.openxmlformats.org/officeDocument/2006/relationships/slideLayout" Target="../slideLayouts/slideLayout110.xml"/><Relationship Id="rId5" Type="http://schemas.openxmlformats.org/officeDocument/2006/relationships/hyperlink" Target="https://www.whitehouse.gov/ondcp/changing-the-language" TargetMode="External"/><Relationship Id="rId4" Type="http://schemas.openxmlformats.org/officeDocument/2006/relationships/hyperlink" Target="https://www.gpo.gov/fdsys/pkg/FR-2017-01-18/pdf/2017-00719.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drugabuse.gov/brain-actions-cocaine-opiates-marijuana"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asam.org/docs/default-source/practice-support/quality-improvement/asam-standards-of-care.pdf?sfvrsn=10"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hyperlink" Target="http://www.effectivehealthcare.ahrq.gov/reports/final.cfm" TargetMode="External"/><Relationship Id="rId5" Type="http://schemas.openxmlformats.org/officeDocument/2006/relationships/hyperlink" Target="http://www.samhsa.gov/data" TargetMode="External"/><Relationship Id="rId4" Type="http://schemas.openxmlformats.org/officeDocument/2006/relationships/hyperlink" Target="http://whqlibdoc.who.int/hq/2001/who_msd_msb_%2001.6a.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www.fda.gov/Drugs/DrugSafety/ucm575307.htm" TargetMode="External"/><Relationship Id="rId2" Type="http://schemas.openxmlformats.org/officeDocument/2006/relationships/hyperlink" Target="https://www.fda.gov/Drugs/DrugSafety/ucm518473.htm" TargetMode="External"/><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p30"/>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p>
            <a:pPr marL="0" lvl="0" indent="0" algn="ctr" rtl="0">
              <a:lnSpc>
                <a:spcPct val="100000"/>
              </a:lnSpc>
              <a:spcBef>
                <a:spcPts val="0"/>
              </a:spcBef>
              <a:spcAft>
                <a:spcPts val="0"/>
              </a:spcAft>
              <a:buSzPts val="1400"/>
              <a:buNone/>
            </a:pPr>
            <a:r>
              <a:rPr lang="en-US"/>
              <a:t>References</a:t>
            </a:r>
            <a:endParaRPr/>
          </a:p>
        </p:txBody>
      </p:sp>
      <p:sp>
        <p:nvSpPr>
          <p:cNvPr id="441" name="Google Shape;441;p30"/>
          <p:cNvSpPr txBox="1">
            <a:spLocks noGrp="1"/>
          </p:cNvSpPr>
          <p:nvPr>
            <p:ph type="body" idx="1"/>
          </p:nvPr>
        </p:nvSpPr>
        <p:spPr>
          <a:xfrm>
            <a:off x="457200" y="1600541"/>
            <a:ext cx="8230306" cy="4495459"/>
          </a:xfrm>
          <a:prstGeom prst="rect">
            <a:avLst/>
          </a:prstGeom>
          <a:noFill/>
          <a:ln>
            <a:noFill/>
          </a:ln>
        </p:spPr>
        <p:txBody>
          <a:bodyPr spcFirstLastPara="1" wrap="square" lIns="0" tIns="42400" rIns="0" bIns="42400" anchor="t" anchorCtr="0">
            <a:noAutofit/>
          </a:bodyPr>
          <a:lstStyle/>
          <a:p>
            <a:pPr marL="317734" lvl="0" indent="-317734" algn="l" rtl="0">
              <a:lnSpc>
                <a:spcPct val="100000"/>
              </a:lnSpc>
              <a:spcBef>
                <a:spcPts val="0"/>
              </a:spcBef>
              <a:spcAft>
                <a:spcPts val="0"/>
              </a:spcAft>
              <a:buSzPts val="1300"/>
              <a:buFont typeface="Arial"/>
              <a:buChar char="•"/>
            </a:pPr>
            <a:r>
              <a:rPr lang="en-US" sz="1300"/>
              <a:t>American Psychiatric Association. 2013. </a:t>
            </a:r>
            <a:r>
              <a:rPr lang="en-US" sz="1300" i="1"/>
              <a:t>Diagnostic and Statistical Manual of Mental Disorders, 5</a:t>
            </a:r>
            <a:r>
              <a:rPr lang="en-US" sz="1300" i="1" baseline="30000"/>
              <a:t>th</a:t>
            </a:r>
            <a:r>
              <a:rPr lang="en-US" sz="1300" i="1"/>
              <a:t>  Edition</a:t>
            </a:r>
            <a:r>
              <a:rPr lang="en-US" sz="1300"/>
              <a:t>. Arlington, VA: American Psychiatric Association.</a:t>
            </a:r>
            <a:endParaRPr/>
          </a:p>
          <a:p>
            <a:pPr marL="317734" lvl="0" indent="-317734" algn="l" rtl="0">
              <a:lnSpc>
                <a:spcPct val="100000"/>
              </a:lnSpc>
              <a:spcBef>
                <a:spcPts val="600"/>
              </a:spcBef>
              <a:spcAft>
                <a:spcPts val="0"/>
              </a:spcAft>
              <a:buSzPts val="1300"/>
              <a:buFont typeface="Arial"/>
              <a:buChar char="•"/>
            </a:pPr>
            <a:r>
              <a:rPr lang="en-US" sz="1300"/>
              <a:t>American Society of Addiction Medicine (ASAM). 2011: </a:t>
            </a:r>
            <a:r>
              <a:rPr lang="en-US" sz="1300" u="sng">
                <a:solidFill>
                  <a:schemeClr val="hlink"/>
                </a:solidFill>
                <a:hlinkClick r:id="rId3"/>
              </a:rPr>
              <a:t>https://www.asam.org/resources/definition-of-addiction</a:t>
            </a:r>
            <a:r>
              <a:rPr lang="en-US" sz="1300"/>
              <a:t> (Accessed 11/2017).</a:t>
            </a:r>
            <a:endParaRPr/>
          </a:p>
          <a:p>
            <a:pPr marL="317734" lvl="0" indent="-317734" algn="l" rtl="0">
              <a:lnSpc>
                <a:spcPct val="100000"/>
              </a:lnSpc>
              <a:spcBef>
                <a:spcPts val="600"/>
              </a:spcBef>
              <a:spcAft>
                <a:spcPts val="0"/>
              </a:spcAft>
              <a:buSzPts val="1300"/>
              <a:buFont typeface="Arial"/>
              <a:buChar char="•"/>
            </a:pPr>
            <a:r>
              <a:rPr lang="en-US" sz="1300"/>
              <a:t>Centers for Disease Control and Prevention. Wide-ranging Online Data for Epidemiologic Research (WONDER) </a:t>
            </a:r>
            <a:r>
              <a:rPr lang="en-US" sz="1300" u="sng">
                <a:solidFill>
                  <a:schemeClr val="hlink"/>
                </a:solidFill>
                <a:hlinkClick r:id="rId4"/>
              </a:rPr>
              <a:t>http://wonder.cdc.gov/mcd.html</a:t>
            </a:r>
            <a:r>
              <a:rPr lang="en-US" sz="1300"/>
              <a:t>. Accessed 05/20/17. </a:t>
            </a:r>
            <a:endParaRPr/>
          </a:p>
          <a:p>
            <a:pPr marL="317734" lvl="0" indent="-317734" algn="l" rtl="0">
              <a:lnSpc>
                <a:spcPct val="100000"/>
              </a:lnSpc>
              <a:spcBef>
                <a:spcPts val="600"/>
              </a:spcBef>
              <a:spcAft>
                <a:spcPts val="0"/>
              </a:spcAft>
              <a:buSzPts val="1300"/>
              <a:buFont typeface="Arial"/>
              <a:buChar char="•"/>
            </a:pPr>
            <a:r>
              <a:rPr lang="en-US" sz="1300"/>
              <a:t>CSAT Buprenorphine Information Center.  </a:t>
            </a:r>
            <a:r>
              <a:rPr lang="en-US" sz="1300" i="1"/>
              <a:t>Drug Addiction Treatment Act of 2000.</a:t>
            </a:r>
            <a:r>
              <a:rPr lang="en-US" sz="1300"/>
              <a:t> Available online at </a:t>
            </a:r>
            <a:r>
              <a:rPr lang="en-US" sz="1300" u="sng">
                <a:solidFill>
                  <a:schemeClr val="hlink"/>
                </a:solidFill>
                <a:hlinkClick r:id="rId5"/>
              </a:rPr>
              <a:t>http://buprenorphine.samhsa.gov/data.html</a:t>
            </a:r>
            <a:r>
              <a:rPr lang="en-US" sz="1300"/>
              <a:t> </a:t>
            </a:r>
            <a:endParaRPr/>
          </a:p>
          <a:p>
            <a:pPr marL="317734" lvl="0" indent="-317734" algn="l" rtl="0">
              <a:lnSpc>
                <a:spcPct val="100000"/>
              </a:lnSpc>
              <a:spcBef>
                <a:spcPts val="600"/>
              </a:spcBef>
              <a:spcAft>
                <a:spcPts val="0"/>
              </a:spcAft>
              <a:buSzPts val="1300"/>
              <a:buFont typeface="Arial"/>
              <a:buChar char="•"/>
            </a:pPr>
            <a:r>
              <a:rPr lang="en-US" sz="1300"/>
              <a:t>Dupouy J, Palmaro A, Fatséas M, et al. 2017. Mortality Associated With Time in and Out of Buprenorphine Treatment in French Office-Based General Practice: A 7-Year Cohort Study. </a:t>
            </a:r>
            <a:r>
              <a:rPr lang="en-US" sz="1300" i="1"/>
              <a:t>Ann Fam Med</a:t>
            </a:r>
            <a:r>
              <a:rPr lang="en-US" sz="1300"/>
              <a:t> 15(4): 355–358.</a:t>
            </a:r>
            <a:endParaRPr/>
          </a:p>
          <a:p>
            <a:pPr marL="317734" lvl="0" indent="-317734" algn="l" rtl="0">
              <a:lnSpc>
                <a:spcPct val="100000"/>
              </a:lnSpc>
              <a:spcBef>
                <a:spcPts val="600"/>
              </a:spcBef>
              <a:spcAft>
                <a:spcPts val="0"/>
              </a:spcAft>
              <a:buSzPts val="1300"/>
              <a:buFont typeface="Arial"/>
              <a:buChar char="•"/>
            </a:pPr>
            <a:r>
              <a:rPr lang="en-US" sz="1300"/>
              <a:t>Evans E, Li L, Min J, et al. 2015. Mortality among individuals accessing pharmacological treatment for opioid dependence in California, 2006–2010. </a:t>
            </a:r>
            <a:r>
              <a:rPr lang="en-US" sz="1300" i="1"/>
              <a:t>Addiction</a:t>
            </a:r>
            <a:r>
              <a:rPr lang="en-US" sz="1300"/>
              <a:t> 110(6): 996–1005.</a:t>
            </a:r>
            <a:endParaRPr/>
          </a:p>
          <a:p>
            <a:pPr marL="317734" lvl="0" indent="-317734" algn="l" rtl="0">
              <a:lnSpc>
                <a:spcPct val="100000"/>
              </a:lnSpc>
              <a:spcBef>
                <a:spcPts val="600"/>
              </a:spcBef>
              <a:spcAft>
                <a:spcPts val="0"/>
              </a:spcAft>
              <a:buSzPts val="1300"/>
              <a:buFont typeface="Arial"/>
              <a:buChar char="•"/>
            </a:pPr>
            <a:r>
              <a:rPr lang="en-US" sz="1300"/>
              <a:t>Hunt WA, Barnett LW, Branch LG. 1971. Relapse rates in addiction programs. </a:t>
            </a:r>
            <a:r>
              <a:rPr lang="en-US" sz="1300" i="1"/>
              <a:t>Journal of Clinical Psychology</a:t>
            </a:r>
            <a:r>
              <a:rPr lang="en-US" sz="1300"/>
              <a:t> 27(4):455–456.</a:t>
            </a:r>
            <a:endParaRPr/>
          </a:p>
          <a:p>
            <a:pPr marL="317734" lvl="0" indent="-317734" algn="l" rtl="0">
              <a:lnSpc>
                <a:spcPct val="100000"/>
              </a:lnSpc>
              <a:spcBef>
                <a:spcPts val="600"/>
              </a:spcBef>
              <a:spcAft>
                <a:spcPts val="0"/>
              </a:spcAft>
              <a:buSzPts val="1300"/>
              <a:buFont typeface="Arial"/>
              <a:buChar char="•"/>
            </a:pPr>
            <a:r>
              <a:rPr lang="en-US" sz="1300"/>
              <a:t>Kakko J, Svanborg KD, Kreek MJ, and Heilig M. 2003. 1-year retention and social function after buprenorphine-assisted relapse prevention treatment for heroin dependence in Sweden: a randomised, placebo-controlled trial. </a:t>
            </a:r>
            <a:r>
              <a:rPr lang="en-US" sz="1300" i="1"/>
              <a:t>Lancet</a:t>
            </a:r>
            <a:r>
              <a:rPr lang="en-US" sz="1300"/>
              <a:t> 361:662–668.</a:t>
            </a:r>
            <a:endParaRPr/>
          </a:p>
          <a:p>
            <a:pPr marL="317734" lvl="0" indent="-317734" algn="l" rtl="0">
              <a:lnSpc>
                <a:spcPct val="100000"/>
              </a:lnSpc>
              <a:spcBef>
                <a:spcPts val="600"/>
              </a:spcBef>
              <a:spcAft>
                <a:spcPts val="0"/>
              </a:spcAft>
              <a:buSzPts val="1300"/>
              <a:buFont typeface="Arial"/>
              <a:buChar char="•"/>
            </a:pPr>
            <a:r>
              <a:rPr lang="en-US" sz="1300"/>
              <a:t>National Institute on Drug Abuse.2014: </a:t>
            </a:r>
            <a:r>
              <a:rPr lang="en-US" sz="1300" u="sng">
                <a:solidFill>
                  <a:schemeClr val="hlink"/>
                </a:solidFill>
                <a:hlinkClick r:id="rId6"/>
              </a:rPr>
              <a:t>https://www.drugabuse.gov/publications/media-guide/science-drug-abuse-addiction-basics</a:t>
            </a:r>
            <a:r>
              <a:rPr lang="en-US" sz="1300"/>
              <a:t> (Accessed 11/2017).</a:t>
            </a:r>
            <a:endParaRPr/>
          </a:p>
          <a:p>
            <a:pPr marL="317734" lvl="0" indent="-235184" algn="l" rtl="0">
              <a:lnSpc>
                <a:spcPct val="100000"/>
              </a:lnSpc>
              <a:spcBef>
                <a:spcPts val="600"/>
              </a:spcBef>
              <a:spcAft>
                <a:spcPts val="0"/>
              </a:spcAft>
              <a:buSzPts val="1300"/>
              <a:buFont typeface="Arial"/>
              <a:buNone/>
            </a:pPr>
            <a:endParaRPr sz="13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ltLang="en-US" dirty="0"/>
              <a:t>References</a:t>
            </a:r>
            <a:endParaRPr lang="en-GB" dirty="0"/>
          </a:p>
        </p:txBody>
      </p:sp>
      <p:sp>
        <p:nvSpPr>
          <p:cNvPr id="5" name="Marcador de contenido 4"/>
          <p:cNvSpPr>
            <a:spLocks noGrp="1"/>
          </p:cNvSpPr>
          <p:nvPr>
            <p:ph idx="1"/>
          </p:nvPr>
        </p:nvSpPr>
        <p:spPr>
          <a:xfrm>
            <a:off x="457200" y="1600541"/>
            <a:ext cx="8230306" cy="4495459"/>
          </a:xfrm>
        </p:spPr>
        <p:txBody>
          <a:bodyPr>
            <a:normAutofit/>
          </a:bodyPr>
          <a:lstStyle/>
          <a:p>
            <a:pPr>
              <a:spcBef>
                <a:spcPts val="600"/>
              </a:spcBef>
            </a:pPr>
            <a:r>
              <a:rPr lang="en-US" altLang="en-US" sz="1300" dirty="0"/>
              <a:t>Substance Abuse and Mental Health Services Administration. Medications To Treat Opioid Use Disorder. </a:t>
            </a:r>
            <a:r>
              <a:rPr lang="en-US" altLang="en-US" sz="1300" i="1" dirty="0"/>
              <a:t>Treatment Improvement Protocol (TIP)</a:t>
            </a:r>
            <a:r>
              <a:rPr lang="en-US" altLang="en-US" sz="1300" dirty="0"/>
              <a:t> Series 63, Full Document. HHS Publication No. (SMA) 18-5063FULLDOC. Rockville, MD: Substance Abuse and Mental Health Services Administration, 2018.</a:t>
            </a:r>
          </a:p>
          <a:p>
            <a:pPr>
              <a:spcBef>
                <a:spcPts val="600"/>
              </a:spcBef>
            </a:pPr>
            <a:r>
              <a:rPr lang="en-US" altLang="en-US" sz="1300" dirty="0"/>
              <a:t>Substance Abuse and Mental Health Services Administration (SAMHSA). 2016. </a:t>
            </a:r>
            <a:r>
              <a:rPr lang="en-US" altLang="en-US" sz="1300" i="1" dirty="0"/>
              <a:t>Medication-Assisted Treatment of Opioid Use Disorder Pocket Guide. </a:t>
            </a:r>
            <a:r>
              <a:rPr lang="en-US" altLang="en-US" sz="1300" dirty="0"/>
              <a:t>Pub id: SMA16-4892PG. Washington, DC.</a:t>
            </a:r>
          </a:p>
          <a:p>
            <a:pPr>
              <a:spcBef>
                <a:spcPts val="600"/>
              </a:spcBef>
            </a:pPr>
            <a:r>
              <a:rPr lang="en-US" altLang="en-US" sz="1300" dirty="0" err="1"/>
              <a:t>Tanum</a:t>
            </a:r>
            <a:r>
              <a:rPr lang="en-US" altLang="en-US" sz="1300" dirty="0"/>
              <a:t> L, Solli KK, Latif ZE, et al., 2017. Effectiveness of Injectable Extended-Release Naltrexone vs Daily Buprenorphine-Naloxone for Opioid Dependence: A Randomized Clinical Noninferiority Trial. </a:t>
            </a:r>
            <a:r>
              <a:rPr lang="en-US" altLang="en-US" sz="1300" i="1" dirty="0"/>
              <a:t>JAMA Psychiatry</a:t>
            </a:r>
            <a:r>
              <a:rPr lang="en-US" altLang="en-US" sz="1300" dirty="0"/>
              <a:t> 74(12):1197‒1205.</a:t>
            </a:r>
          </a:p>
          <a:p>
            <a:pPr lvl="0">
              <a:spcBef>
                <a:spcPts val="600"/>
              </a:spcBef>
            </a:pPr>
            <a:r>
              <a:rPr lang="en-US" sz="1300" dirty="0"/>
              <a:t>Wald A. 2016. Constipation: advances in diagnosis and treatment. </a:t>
            </a:r>
            <a:r>
              <a:rPr lang="en-US" sz="1300" i="1" dirty="0"/>
              <a:t>JAMA</a:t>
            </a:r>
            <a:r>
              <a:rPr lang="en-US" sz="1300" dirty="0"/>
              <a:t> 315(2):185</a:t>
            </a:r>
            <a:r>
              <a:rPr lang="en-US" altLang="en-US" sz="1300" dirty="0"/>
              <a:t>‒</a:t>
            </a:r>
            <a:r>
              <a:rPr lang="en-US" sz="1300" dirty="0"/>
              <a:t>191.</a:t>
            </a:r>
          </a:p>
          <a:p>
            <a:pPr lvl="0">
              <a:spcBef>
                <a:spcPts val="600"/>
              </a:spcBef>
            </a:pPr>
            <a:r>
              <a:rPr lang="en-US" sz="1300" dirty="0"/>
              <a:t>Walsh SL, Preston KL, Stitzer ML, et al. 1994. Clinical pharmacology of buprenorphine: ceiling effects at high doses. </a:t>
            </a:r>
            <a:r>
              <a:rPr lang="en-US" sz="1300" i="1" dirty="0"/>
              <a:t>Clin Pharmacol </a:t>
            </a:r>
            <a:r>
              <a:rPr lang="en-US" sz="1300" i="1" dirty="0" err="1"/>
              <a:t>Ther</a:t>
            </a:r>
            <a:r>
              <a:rPr lang="en-US" sz="1300" dirty="0"/>
              <a:t> 55:569</a:t>
            </a:r>
            <a:r>
              <a:rPr lang="en-US" altLang="en-US" sz="1300" dirty="0"/>
              <a:t>‒</a:t>
            </a:r>
            <a:r>
              <a:rPr lang="en-US" sz="1300" dirty="0"/>
              <a:t>580.</a:t>
            </a:r>
            <a:endParaRPr lang="en-US" altLang="en-US" sz="1300" dirty="0"/>
          </a:p>
          <a:p>
            <a:pPr lvl="0">
              <a:spcBef>
                <a:spcPts val="600"/>
              </a:spcBef>
            </a:pPr>
            <a:r>
              <a:rPr lang="en-US" altLang="en-US" sz="1300" dirty="0"/>
              <a:t>Weiss RD, Potter JS, Fiellin DA, et al. 2011. Adjunctive counseling during brief and extended buprenorphine-naloxone treatment for prescription opioid dependence: a 2-phase randomized controlled trial. </a:t>
            </a:r>
            <a:r>
              <a:rPr lang="en-US" altLang="en-US" sz="1300" i="1" dirty="0"/>
              <a:t>Arch Gen Psychiatry </a:t>
            </a:r>
            <a:r>
              <a:rPr lang="en-US" altLang="en-US" sz="1300" dirty="0"/>
              <a:t>68(12):1238‒1246. </a:t>
            </a:r>
          </a:p>
          <a:p>
            <a:pPr lvl="0">
              <a:spcBef>
                <a:spcPts val="600"/>
              </a:spcBef>
            </a:pPr>
            <a:r>
              <a:rPr lang="en-US" altLang="en-US" sz="1300" dirty="0"/>
              <a:t>Williams AR, Barbieri V, Mishlen K, et al. 2017. Long-Term Follow-Up Study of Community-Based Patients Receiving XR-NTX for Opioid Use Disorders. </a:t>
            </a:r>
            <a:r>
              <a:rPr lang="en-US" altLang="en-US" sz="1300" i="1" dirty="0"/>
              <a:t>The American Journal on Addictions</a:t>
            </a:r>
            <a:r>
              <a:rPr lang="en-US" altLang="en-US" sz="1300" dirty="0"/>
              <a:t> 26(4): 319‒325.</a:t>
            </a:r>
          </a:p>
          <a:p>
            <a:pPr>
              <a:spcBef>
                <a:spcPts val="600"/>
              </a:spcBef>
            </a:pPr>
            <a:r>
              <a:rPr lang="en-US" altLang="en-US" sz="1300" dirty="0"/>
              <a:t>Sullivan MA, Bisaga A, </a:t>
            </a:r>
            <a:r>
              <a:rPr lang="en-US" altLang="en-US" sz="1300" dirty="0" err="1"/>
              <a:t>Pavlicova</a:t>
            </a:r>
            <a:r>
              <a:rPr lang="en-US" altLang="en-US" sz="1300" dirty="0"/>
              <a:t> M, Choi CJ, </a:t>
            </a:r>
            <a:r>
              <a:rPr lang="en-US" altLang="en-US" sz="1300" dirty="0" err="1"/>
              <a:t>Mishlen</a:t>
            </a:r>
            <a:r>
              <a:rPr lang="en-US" altLang="en-US" sz="1300" dirty="0"/>
              <a:t> K, Carpenter KM, Levin FR, </a:t>
            </a:r>
            <a:r>
              <a:rPr lang="en-US" altLang="en-US" sz="1300" dirty="0" err="1"/>
              <a:t>Dakwar</a:t>
            </a:r>
            <a:r>
              <a:rPr lang="en-US" altLang="en-US" sz="1300" dirty="0"/>
              <a:t> E, </a:t>
            </a:r>
            <a:r>
              <a:rPr lang="en-US" altLang="en-US" sz="1300" dirty="0" err="1"/>
              <a:t>Mariani</a:t>
            </a:r>
            <a:r>
              <a:rPr lang="en-US" altLang="en-US" sz="1300" dirty="0"/>
              <a:t> JJ, and Nunes EV, Long-acting Injectable Naltrexone Induction: A Randomized Trial of Outpatient Opioid Detoxification with Naltrexone vs. Buprenorphine, </a:t>
            </a:r>
            <a:r>
              <a:rPr lang="en-US" altLang="en-US" sz="1300" i="1" dirty="0"/>
              <a:t>Am J Psychiatry</a:t>
            </a:r>
            <a:r>
              <a:rPr lang="en-US" altLang="en-US" sz="1300" dirty="0"/>
              <a:t>. 2017 May 1; 174(5): 459–467.</a:t>
            </a:r>
          </a:p>
          <a:p>
            <a:endParaRPr lang="en-US" altLang="en-US" sz="1300" dirty="0"/>
          </a:p>
          <a:p>
            <a:endParaRPr lang="en-US" altLang="en-US" sz="1300" dirty="0"/>
          </a:p>
          <a:p>
            <a:endParaRPr lang="en-GB" sz="1300" dirty="0"/>
          </a:p>
        </p:txBody>
      </p:sp>
    </p:spTree>
    <p:extLst>
      <p:ext uri="{BB962C8B-B14F-4D97-AF65-F5344CB8AC3E}">
        <p14:creationId xmlns:p14="http://schemas.microsoft.com/office/powerpoint/2010/main" val="308083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a:lstStyle/>
          <a:p>
            <a:r>
              <a:rPr lang="en-US" altLang="en-US" dirty="0">
                <a:solidFill>
                  <a:schemeClr val="accent1"/>
                </a:solidFill>
              </a:rPr>
              <a:t>References</a:t>
            </a:r>
          </a:p>
        </p:txBody>
      </p:sp>
      <p:sp>
        <p:nvSpPr>
          <p:cNvPr id="54276" name="Rectangle 3"/>
          <p:cNvSpPr>
            <a:spLocks noGrp="1" noChangeArrowheads="1"/>
          </p:cNvSpPr>
          <p:nvPr>
            <p:ph idx="1"/>
          </p:nvPr>
        </p:nvSpPr>
        <p:spPr>
          <a:ln>
            <a:solidFill>
              <a:schemeClr val="accent1"/>
            </a:solidFill>
          </a:ln>
        </p:spPr>
        <p:txBody>
          <a:bodyPr lIns="91440">
            <a:normAutofit/>
          </a:bodyPr>
          <a:lstStyle/>
          <a:p>
            <a:pPr>
              <a:spcBef>
                <a:spcPts val="1200"/>
              </a:spcBef>
              <a:spcAft>
                <a:spcPts val="0"/>
              </a:spcAft>
              <a:buFont typeface="Arial" panose="020B0604020202020204" pitchFamily="34" charset="0"/>
              <a:buChar char="•"/>
            </a:pPr>
            <a:r>
              <a:rPr lang="en-US" sz="1300" dirty="0">
                <a:solidFill>
                  <a:srgbClr val="343434"/>
                </a:solidFill>
              </a:rPr>
              <a:t>AAP Committee on Substance Use and Prevention. 2016. Medication-Assisted Treatment of Adolescents With Opioid Use Disorders. </a:t>
            </a:r>
            <a:r>
              <a:rPr lang="en-US" sz="1300" i="1" dirty="0">
                <a:solidFill>
                  <a:srgbClr val="343434"/>
                </a:solidFill>
              </a:rPr>
              <a:t>Pediatrics </a:t>
            </a:r>
            <a:r>
              <a:rPr lang="en-US" sz="1300" dirty="0">
                <a:solidFill>
                  <a:srgbClr val="343434"/>
                </a:solidFill>
              </a:rPr>
              <a:t>138(3):e20161893.</a:t>
            </a:r>
          </a:p>
          <a:p>
            <a:pPr>
              <a:spcBef>
                <a:spcPts val="1200"/>
              </a:spcBef>
              <a:spcAft>
                <a:spcPts val="0"/>
              </a:spcAft>
              <a:buFont typeface="Arial" panose="020B0604020202020204" pitchFamily="34" charset="0"/>
              <a:buChar char="•"/>
            </a:pPr>
            <a:r>
              <a:rPr lang="en-US" sz="1300" dirty="0">
                <a:solidFill>
                  <a:srgbClr val="343434"/>
                </a:solidFill>
              </a:rPr>
              <a:t>American College of Obstetricians and Gynecologists (ACOG) and American Society of Addiction Medicine (ASAM). Opioid Use and Opioid Use Disorder in Pregnancy. 2017 </a:t>
            </a:r>
            <a:r>
              <a:rPr lang="en-US" sz="1300" dirty="0">
                <a:solidFill>
                  <a:srgbClr val="343434"/>
                </a:solidFill>
                <a:hlinkClick r:id="rId2"/>
              </a:rPr>
              <a:t>https://www.acog.org/-/media/Committee-Opinions/Committee-on-Obstetric-Practice/co711.pdf?dmc=1&amp;ts=20171105T2029443754</a:t>
            </a:r>
            <a:r>
              <a:rPr lang="en-US" sz="1300" dirty="0">
                <a:solidFill>
                  <a:srgbClr val="343434"/>
                </a:solidFill>
              </a:rPr>
              <a:t> </a:t>
            </a:r>
          </a:p>
          <a:p>
            <a:pPr>
              <a:spcBef>
                <a:spcPts val="1200"/>
              </a:spcBef>
              <a:spcAft>
                <a:spcPts val="0"/>
              </a:spcAft>
              <a:buFont typeface="Arial" panose="020B0604020202020204" pitchFamily="34" charset="0"/>
              <a:buChar char="•"/>
            </a:pPr>
            <a:r>
              <a:rPr lang="en-US" altLang="en-US" sz="1300" dirty="0">
                <a:solidFill>
                  <a:srgbClr val="343434"/>
                </a:solidFill>
              </a:rPr>
              <a:t>Carrieri MP, Vlahov D, Dellamonica P, et al., 2000. Use of buprenorphine in HIV-infected injection drug users: negligible impact on virologic response to HAART. The Manif-2000 Study Group. </a:t>
            </a:r>
            <a:r>
              <a:rPr lang="en-US" altLang="en-US" sz="1300" i="1" dirty="0">
                <a:solidFill>
                  <a:srgbClr val="343434"/>
                </a:solidFill>
              </a:rPr>
              <a:t>Drug and Alcohol Dependence</a:t>
            </a:r>
            <a:r>
              <a:rPr lang="en-US" altLang="en-US" sz="1300" dirty="0">
                <a:solidFill>
                  <a:srgbClr val="343434"/>
                </a:solidFill>
              </a:rPr>
              <a:t> 60(1): 51–54.</a:t>
            </a:r>
          </a:p>
          <a:p>
            <a:pPr>
              <a:spcBef>
                <a:spcPts val="1200"/>
              </a:spcBef>
              <a:spcAft>
                <a:spcPts val="0"/>
              </a:spcAft>
              <a:buFont typeface="Arial" panose="020B0604020202020204" pitchFamily="34" charset="0"/>
              <a:buChar char="•"/>
            </a:pPr>
            <a:r>
              <a:rPr lang="en-US" altLang="en-US" sz="1300" dirty="0">
                <a:solidFill>
                  <a:srgbClr val="343434"/>
                </a:solidFill>
              </a:rPr>
              <a:t>Center for Substance Abuse Treatment (CSAT). 2004. Clinical guidelines for the use of buprenorphine in the treatment of opioid addiction. Treatment Improvement Protocol (TIP) Series 40. DHHS Publication No. (SMA) 04-3939. Rockville, MD: Substance Abuse and Mental Health Services Administration.</a:t>
            </a:r>
          </a:p>
          <a:p>
            <a:pPr>
              <a:spcBef>
                <a:spcPts val="1200"/>
              </a:spcBef>
              <a:spcAft>
                <a:spcPts val="0"/>
              </a:spcAft>
              <a:buFont typeface="Arial" panose="020B0604020202020204" pitchFamily="34" charset="0"/>
              <a:buChar char="•"/>
            </a:pPr>
            <a:r>
              <a:rPr lang="en-US" altLang="en-US" sz="1300" dirty="0">
                <a:solidFill>
                  <a:srgbClr val="343434"/>
                </a:solidFill>
              </a:rPr>
              <a:t>Center for Substance Abuse Treatment. Substance Abuse Treatment for Persons with HIV/AIDS. Treatment Improvement Protocol (TIP) Series, Number 37. Rockville, MD: Center for Substance Abuse Treatment, 2000.</a:t>
            </a:r>
          </a:p>
          <a:p>
            <a:pPr>
              <a:spcBef>
                <a:spcPts val="1200"/>
              </a:spcBef>
              <a:spcAft>
                <a:spcPts val="0"/>
              </a:spcAft>
              <a:buFont typeface="Arial" panose="020B0604020202020204" pitchFamily="34" charset="0"/>
              <a:buChar char="•"/>
            </a:pPr>
            <a:r>
              <a:rPr lang="en-US" altLang="en-US" sz="1300" dirty="0">
                <a:solidFill>
                  <a:srgbClr val="343434"/>
                </a:solidFill>
              </a:rPr>
              <a:t>Chau DL, Walker V, Pai L, and Cho LM. 2008. Opiates and elderly: Use and side effects. </a:t>
            </a:r>
            <a:r>
              <a:rPr lang="en-US" altLang="en-US" sz="1300" i="1" dirty="0" err="1">
                <a:solidFill>
                  <a:srgbClr val="343434"/>
                </a:solidFill>
              </a:rPr>
              <a:t>Clin</a:t>
            </a:r>
            <a:r>
              <a:rPr lang="en-US" altLang="en-US" sz="1300" i="1" dirty="0">
                <a:solidFill>
                  <a:srgbClr val="343434"/>
                </a:solidFill>
              </a:rPr>
              <a:t> </a:t>
            </a:r>
            <a:r>
              <a:rPr lang="en-US" altLang="en-US" sz="1300" i="1" dirty="0" err="1">
                <a:solidFill>
                  <a:srgbClr val="343434"/>
                </a:solidFill>
              </a:rPr>
              <a:t>Interv</a:t>
            </a:r>
            <a:r>
              <a:rPr lang="en-US" altLang="en-US" sz="1300" i="1" dirty="0">
                <a:solidFill>
                  <a:srgbClr val="343434"/>
                </a:solidFill>
              </a:rPr>
              <a:t> Aging</a:t>
            </a:r>
            <a:r>
              <a:rPr lang="en-US" altLang="en-US" sz="1300" dirty="0">
                <a:solidFill>
                  <a:srgbClr val="343434"/>
                </a:solidFill>
              </a:rPr>
              <a:t> 3(2): 273–278.</a:t>
            </a:r>
          </a:p>
          <a:p>
            <a:pPr>
              <a:spcBef>
                <a:spcPts val="600"/>
              </a:spcBef>
              <a:spcAft>
                <a:spcPts val="600"/>
              </a:spcAft>
              <a:buFont typeface="Arial" panose="020B0604020202020204" pitchFamily="34" charset="0"/>
              <a:buChar char="•"/>
            </a:pPr>
            <a:endParaRPr lang="en-US" altLang="en-US" sz="1200" dirty="0">
              <a:solidFill>
                <a:srgbClr val="343434"/>
              </a:solidFill>
            </a:endParaRPr>
          </a:p>
          <a:p>
            <a:pPr>
              <a:spcBef>
                <a:spcPts val="600"/>
              </a:spcBef>
              <a:spcAft>
                <a:spcPts val="600"/>
              </a:spcAft>
              <a:buFont typeface="Arial" panose="020B0604020202020204" pitchFamily="34" charset="0"/>
              <a:buChar char="•"/>
            </a:pPr>
            <a:endParaRPr lang="en-US" altLang="en-US" sz="1200" dirty="0">
              <a:solidFill>
                <a:srgbClr val="343434"/>
              </a:solidFill>
            </a:endParaRPr>
          </a:p>
          <a:p>
            <a:pPr>
              <a:spcBef>
                <a:spcPts val="600"/>
              </a:spcBef>
              <a:spcAft>
                <a:spcPts val="600"/>
              </a:spcAft>
              <a:buFont typeface="Arial" panose="020B0604020202020204" pitchFamily="34" charset="0"/>
              <a:buChar char="•"/>
            </a:pPr>
            <a:endParaRPr lang="en-US" altLang="en-US" sz="1200" dirty="0">
              <a:solidFill>
                <a:srgbClr val="343434"/>
              </a:solidFill>
            </a:endParaRPr>
          </a:p>
        </p:txBody>
      </p:sp>
    </p:spTree>
    <p:extLst>
      <p:ext uri="{BB962C8B-B14F-4D97-AF65-F5344CB8AC3E}">
        <p14:creationId xmlns:p14="http://schemas.microsoft.com/office/powerpoint/2010/main" val="207132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a:lstStyle/>
          <a:p>
            <a:r>
              <a:rPr lang="en-US" altLang="en-US" dirty="0">
                <a:solidFill>
                  <a:schemeClr val="accent1"/>
                </a:solidFill>
              </a:rPr>
              <a:t>References</a:t>
            </a:r>
          </a:p>
        </p:txBody>
      </p:sp>
      <p:sp>
        <p:nvSpPr>
          <p:cNvPr id="54276" name="Rectangle 3"/>
          <p:cNvSpPr>
            <a:spLocks noGrp="1" noChangeArrowheads="1"/>
          </p:cNvSpPr>
          <p:nvPr>
            <p:ph idx="1"/>
          </p:nvPr>
        </p:nvSpPr>
        <p:spPr>
          <a:ln>
            <a:solidFill>
              <a:schemeClr val="accent1"/>
            </a:solidFill>
          </a:ln>
        </p:spPr>
        <p:txBody>
          <a:bodyPr lIns="91440">
            <a:noAutofit/>
          </a:bodyPr>
          <a:lstStyle/>
          <a:p>
            <a:pPr>
              <a:spcBef>
                <a:spcPts val="1200"/>
              </a:spcBef>
              <a:spcAft>
                <a:spcPts val="0"/>
              </a:spcAft>
            </a:pPr>
            <a:r>
              <a:rPr lang="en-US" altLang="en-US" sz="1300" dirty="0">
                <a:solidFill>
                  <a:srgbClr val="343434"/>
                </a:solidFill>
              </a:rPr>
              <a:t>Chou R, Turner JA, Devine EB, et al., 2015. The effectiveness and risks of long-term opioid therapy for chronic pain: a systematic review for a National Institutes of Health Pathways to Prevention Workshop. </a:t>
            </a:r>
            <a:r>
              <a:rPr lang="en-US" altLang="en-US" sz="1300" i="1" dirty="0">
                <a:solidFill>
                  <a:srgbClr val="343434"/>
                </a:solidFill>
              </a:rPr>
              <a:t>Ann Intern Med</a:t>
            </a:r>
            <a:r>
              <a:rPr lang="en-US" altLang="en-US" sz="1300" dirty="0">
                <a:solidFill>
                  <a:srgbClr val="343434"/>
                </a:solidFill>
              </a:rPr>
              <a:t> 162(4): 276–286.</a:t>
            </a:r>
          </a:p>
          <a:p>
            <a:pPr>
              <a:spcBef>
                <a:spcPts val="1200"/>
              </a:spcBef>
              <a:spcAft>
                <a:spcPts val="0"/>
              </a:spcAft>
            </a:pPr>
            <a:r>
              <a:rPr lang="en-US" altLang="en-US" sz="1300" dirty="0">
                <a:solidFill>
                  <a:srgbClr val="343434"/>
                </a:solidFill>
              </a:rPr>
              <a:t>Drug Addiction Treatment Act of 2000 (DATA 2000). 2000. Public Law 106-310, Stat. 1223–1227.</a:t>
            </a:r>
          </a:p>
          <a:p>
            <a:pPr>
              <a:spcBef>
                <a:spcPts val="1200"/>
              </a:spcBef>
              <a:spcAft>
                <a:spcPts val="0"/>
              </a:spcAft>
            </a:pPr>
            <a:r>
              <a:rPr lang="en-US" altLang="en-US" sz="1300" dirty="0">
                <a:solidFill>
                  <a:srgbClr val="343434"/>
                </a:solidFill>
              </a:rPr>
              <a:t>Fischer G, Etzerdorfer P, Eder H, et al.,1998., Buprenorphine maintenance in pregnant opiate addicts. </a:t>
            </a:r>
            <a:r>
              <a:rPr lang="en-US" altLang="en-US" sz="1300" i="1" dirty="0">
                <a:solidFill>
                  <a:srgbClr val="343434"/>
                </a:solidFill>
              </a:rPr>
              <a:t>European Addiction Research</a:t>
            </a:r>
            <a:r>
              <a:rPr lang="en-US" altLang="en-US" sz="1300" dirty="0">
                <a:solidFill>
                  <a:srgbClr val="343434"/>
                </a:solidFill>
              </a:rPr>
              <a:t> 4(</a:t>
            </a:r>
            <a:r>
              <a:rPr lang="en-US" altLang="en-US" sz="1300" dirty="0" err="1">
                <a:solidFill>
                  <a:srgbClr val="343434"/>
                </a:solidFill>
              </a:rPr>
              <a:t>Suppl</a:t>
            </a:r>
            <a:r>
              <a:rPr lang="en-US" altLang="en-US" sz="1300" dirty="0">
                <a:solidFill>
                  <a:srgbClr val="343434"/>
                </a:solidFill>
              </a:rPr>
              <a:t> 1): 32–36.</a:t>
            </a:r>
          </a:p>
          <a:p>
            <a:pPr>
              <a:spcBef>
                <a:spcPts val="1200"/>
              </a:spcBef>
              <a:spcAft>
                <a:spcPts val="0"/>
              </a:spcAft>
            </a:pPr>
            <a:r>
              <a:rPr lang="en-US" altLang="en-US" sz="1300" dirty="0">
                <a:solidFill>
                  <a:srgbClr val="343434"/>
                </a:solidFill>
              </a:rPr>
              <a:t>Fischer G, Gombas W, Eder H, et al.,1999.  Buprenorphine versus methadone maintenance for treatment of opioid dependence. </a:t>
            </a:r>
            <a:r>
              <a:rPr lang="en-US" altLang="en-US" sz="1300" i="1" dirty="0">
                <a:solidFill>
                  <a:srgbClr val="343434"/>
                </a:solidFill>
              </a:rPr>
              <a:t>Addiction</a:t>
            </a:r>
            <a:r>
              <a:rPr lang="en-US" altLang="en-US" sz="1300" dirty="0">
                <a:solidFill>
                  <a:srgbClr val="343434"/>
                </a:solidFill>
              </a:rPr>
              <a:t> 94(9): 1337–1347.</a:t>
            </a:r>
          </a:p>
          <a:p>
            <a:pPr>
              <a:spcBef>
                <a:spcPts val="1200"/>
              </a:spcBef>
              <a:spcAft>
                <a:spcPts val="0"/>
              </a:spcAft>
            </a:pPr>
            <a:r>
              <a:rPr lang="en-US" altLang="en-US" sz="1300" dirty="0">
                <a:solidFill>
                  <a:srgbClr val="343434"/>
                </a:solidFill>
              </a:rPr>
              <a:t>Fishman MJ, Winstanley EL, Curran E, et al., 2010.  Treatment of opioid dependence in adolescents and young adults with extended release naltrexone:  Preliminary case-series and feasibility.  </a:t>
            </a:r>
            <a:r>
              <a:rPr lang="en-US" altLang="en-US" sz="1300" i="1" dirty="0">
                <a:solidFill>
                  <a:srgbClr val="343434"/>
                </a:solidFill>
              </a:rPr>
              <a:t>Addiction</a:t>
            </a:r>
            <a:r>
              <a:rPr lang="en-US" altLang="en-US" sz="1300" dirty="0">
                <a:solidFill>
                  <a:srgbClr val="343434"/>
                </a:solidFill>
              </a:rPr>
              <a:t> 105(9): 1669–1676.</a:t>
            </a:r>
          </a:p>
          <a:p>
            <a:pPr>
              <a:spcBef>
                <a:spcPts val="1200"/>
              </a:spcBef>
              <a:spcAft>
                <a:spcPts val="0"/>
              </a:spcAft>
            </a:pPr>
            <a:r>
              <a:rPr lang="en-US" altLang="en-US" sz="1300" dirty="0">
                <a:solidFill>
                  <a:srgbClr val="343434"/>
                </a:solidFill>
              </a:rPr>
              <a:t>Hadland SE, Wharam JF, Schuster, et al., 2017. Trends in Receipt of Buprenorphine and Naltrexone for Opioid Use Disorder Among Adolescents and Young Adults, 2001-2014. </a:t>
            </a:r>
            <a:r>
              <a:rPr lang="en-US" altLang="en-US" sz="1300" i="1" dirty="0">
                <a:solidFill>
                  <a:srgbClr val="343434"/>
                </a:solidFill>
              </a:rPr>
              <a:t>JAMA Pediatrics</a:t>
            </a:r>
            <a:r>
              <a:rPr lang="en-US" altLang="en-US" sz="1300" dirty="0">
                <a:solidFill>
                  <a:srgbClr val="343434"/>
                </a:solidFill>
              </a:rPr>
              <a:t>. Published Online. Accessed 06/20/17.</a:t>
            </a:r>
          </a:p>
          <a:p>
            <a:pPr>
              <a:spcBef>
                <a:spcPts val="1200"/>
              </a:spcBef>
              <a:spcAft>
                <a:spcPts val="0"/>
              </a:spcAft>
            </a:pPr>
            <a:r>
              <a:rPr lang="en-US" altLang="en-US" sz="1300" dirty="0">
                <a:solidFill>
                  <a:srgbClr val="343434"/>
                </a:solidFill>
              </a:rPr>
              <a:t>Holmes AV, Atwood EC, Whalen B, et al., 2016. Rooming-In to Treat Neonatal Abstinence Syndrome: Improved Family-Centered Care at Lower Cost. </a:t>
            </a:r>
            <a:r>
              <a:rPr lang="en-US" altLang="en-US" sz="1300" i="1" dirty="0">
                <a:solidFill>
                  <a:srgbClr val="343434"/>
                </a:solidFill>
              </a:rPr>
              <a:t>Pediatrics </a:t>
            </a:r>
            <a:r>
              <a:rPr lang="en-US" altLang="en-US" sz="1300" dirty="0">
                <a:solidFill>
                  <a:srgbClr val="343434"/>
                </a:solidFill>
              </a:rPr>
              <a:t>137(6):e20152929.</a:t>
            </a:r>
          </a:p>
          <a:p>
            <a:pPr>
              <a:spcBef>
                <a:spcPts val="600"/>
              </a:spcBef>
              <a:spcAft>
                <a:spcPts val="600"/>
              </a:spcAft>
            </a:pPr>
            <a:endParaRPr lang="en-US" altLang="en-US" sz="1200" dirty="0">
              <a:solidFill>
                <a:srgbClr val="343434"/>
              </a:solidFill>
            </a:endParaRPr>
          </a:p>
          <a:p>
            <a:pPr>
              <a:spcBef>
                <a:spcPts val="600"/>
              </a:spcBef>
              <a:spcAft>
                <a:spcPts val="600"/>
              </a:spcAft>
            </a:pPr>
            <a:endParaRPr lang="en-US" altLang="en-US" sz="1200" dirty="0">
              <a:solidFill>
                <a:srgbClr val="343434"/>
              </a:solidFill>
            </a:endParaRPr>
          </a:p>
        </p:txBody>
      </p:sp>
    </p:spTree>
    <p:extLst>
      <p:ext uri="{BB962C8B-B14F-4D97-AF65-F5344CB8AC3E}">
        <p14:creationId xmlns:p14="http://schemas.microsoft.com/office/powerpoint/2010/main" val="489349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a:lstStyle/>
          <a:p>
            <a:r>
              <a:rPr lang="en-US" altLang="en-US" dirty="0">
                <a:solidFill>
                  <a:schemeClr val="accent1"/>
                </a:solidFill>
              </a:rPr>
              <a:t>References</a:t>
            </a:r>
          </a:p>
        </p:txBody>
      </p:sp>
      <p:sp>
        <p:nvSpPr>
          <p:cNvPr id="54276" name="Rectangle 3"/>
          <p:cNvSpPr>
            <a:spLocks noGrp="1" noChangeArrowheads="1"/>
          </p:cNvSpPr>
          <p:nvPr>
            <p:ph idx="1"/>
          </p:nvPr>
        </p:nvSpPr>
        <p:spPr>
          <a:xfrm>
            <a:off x="457200" y="1600541"/>
            <a:ext cx="8230306" cy="4724059"/>
          </a:xfrm>
        </p:spPr>
        <p:txBody>
          <a:bodyPr lIns="91440">
            <a:normAutofit fontScale="92500" lnSpcReduction="20000"/>
          </a:bodyPr>
          <a:lstStyle/>
          <a:p>
            <a:pPr>
              <a:spcBef>
                <a:spcPts val="1200"/>
              </a:spcBef>
              <a:spcAft>
                <a:spcPts val="0"/>
              </a:spcAft>
            </a:pPr>
            <a:r>
              <a:rPr lang="en-US" altLang="en-US" sz="1400" dirty="0">
                <a:solidFill>
                  <a:srgbClr val="343434"/>
                </a:solidFill>
              </a:rPr>
              <a:t>Hudak ML, Tan RC and the Committee on Drugs and the Committee on Fetus and Newborn. Neonatal Drug Withdrawal. 2012. </a:t>
            </a:r>
            <a:r>
              <a:rPr lang="en-US" altLang="en-US" sz="1400" i="1" dirty="0">
                <a:solidFill>
                  <a:srgbClr val="343434"/>
                </a:solidFill>
              </a:rPr>
              <a:t>Pediatrics </a:t>
            </a:r>
            <a:r>
              <a:rPr lang="en-US" altLang="en-US" sz="1400" dirty="0">
                <a:solidFill>
                  <a:srgbClr val="343434"/>
                </a:solidFill>
              </a:rPr>
              <a:t>129(2);e540–560.</a:t>
            </a:r>
          </a:p>
          <a:p>
            <a:pPr>
              <a:spcBef>
                <a:spcPts val="600"/>
              </a:spcBef>
              <a:spcAft>
                <a:spcPts val="600"/>
              </a:spcAft>
              <a:buFont typeface="Arial" panose="020B0604020202020204" pitchFamily="34" charset="0"/>
              <a:buChar char="•"/>
            </a:pPr>
            <a:r>
              <a:rPr lang="en-US" altLang="en-US" sz="1400" dirty="0">
                <a:solidFill>
                  <a:srgbClr val="343434"/>
                </a:solidFill>
              </a:rPr>
              <a:t>Johnston LD, O’Malley PM, Miech RA, et al. 2016. Monitoring the Future national survey results on drug use, 1975-2015: Overview, key findings on adolescent drug use. Ann Arbor: Institute for Social Research, The University of Michigan.</a:t>
            </a:r>
          </a:p>
          <a:p>
            <a:pPr>
              <a:spcBef>
                <a:spcPts val="600"/>
              </a:spcBef>
              <a:spcAft>
                <a:spcPts val="600"/>
              </a:spcAft>
              <a:buFont typeface="Arial" panose="020B0604020202020204" pitchFamily="34" charset="0"/>
              <a:buChar char="•"/>
            </a:pPr>
            <a:r>
              <a:rPr lang="en-US" altLang="en-US" sz="1400" dirty="0">
                <a:solidFill>
                  <a:srgbClr val="343434"/>
                </a:solidFill>
              </a:rPr>
              <a:t>Jones HE, Kaltenbach K, Heil SH, et al., 2010. Neonatal abstinence syndrome after methadone or buprenorphine exposure. </a:t>
            </a:r>
            <a:r>
              <a:rPr lang="en-US" altLang="en-US" sz="1400" i="1" dirty="0">
                <a:solidFill>
                  <a:srgbClr val="343434"/>
                </a:solidFill>
              </a:rPr>
              <a:t>N Engl J Med</a:t>
            </a:r>
            <a:r>
              <a:rPr lang="en-US" altLang="en-US" sz="1400" dirty="0">
                <a:solidFill>
                  <a:srgbClr val="343434"/>
                </a:solidFill>
              </a:rPr>
              <a:t> 363(24): 2320–2331.</a:t>
            </a:r>
          </a:p>
          <a:p>
            <a:pPr>
              <a:spcBef>
                <a:spcPts val="600"/>
              </a:spcBef>
              <a:spcAft>
                <a:spcPts val="600"/>
              </a:spcAft>
              <a:buFont typeface="Arial" panose="020B0604020202020204" pitchFamily="34" charset="0"/>
              <a:buChar char="•"/>
            </a:pPr>
            <a:r>
              <a:rPr lang="en-US" altLang="en-US" sz="1400" dirty="0">
                <a:solidFill>
                  <a:srgbClr val="343434"/>
                </a:solidFill>
              </a:rPr>
              <a:t>Kakko J, Heilig M, Sarman I. 2008.  Buprenorphine and methadone treatment of opiate dependence during pregnancy: Comparison of fetal growth and neonatal outcomes in two consecutive case series.  </a:t>
            </a:r>
            <a:r>
              <a:rPr lang="en-US" altLang="en-US" sz="1400" i="1" dirty="0">
                <a:solidFill>
                  <a:srgbClr val="343434"/>
                </a:solidFill>
              </a:rPr>
              <a:t>Drug and Alcohol Dependence</a:t>
            </a:r>
            <a:r>
              <a:rPr lang="en-US" altLang="en-US" sz="1400" dirty="0">
                <a:solidFill>
                  <a:srgbClr val="343434"/>
                </a:solidFill>
              </a:rPr>
              <a:t> 96(1-2) 69–78.</a:t>
            </a:r>
          </a:p>
          <a:p>
            <a:pPr>
              <a:spcBef>
                <a:spcPts val="600"/>
              </a:spcBef>
              <a:spcAft>
                <a:spcPts val="600"/>
              </a:spcAft>
              <a:buFont typeface="Arial" panose="020B0604020202020204" pitchFamily="34" charset="0"/>
              <a:buChar char="•"/>
            </a:pPr>
            <a:r>
              <a:rPr lang="en-US" altLang="en-US" sz="1400" dirty="0">
                <a:solidFill>
                  <a:srgbClr val="343434"/>
                </a:solidFill>
              </a:rPr>
              <a:t>Kampman K, Comer S, Cunningham C, et al., 2015. National Practice Guideline for the Use of Medications in the Treatment of Addiction Involving Opioid Use. Chevy Chase, MD: American Society of Addiction Medicine.</a:t>
            </a:r>
          </a:p>
          <a:p>
            <a:pPr>
              <a:spcBef>
                <a:spcPts val="600"/>
              </a:spcBef>
              <a:spcAft>
                <a:spcPts val="600"/>
              </a:spcAft>
              <a:buFont typeface="Arial" panose="020B0604020202020204" pitchFamily="34" charset="0"/>
              <a:buChar char="•"/>
            </a:pPr>
            <a:r>
              <a:rPr lang="en-US" altLang="en-US" sz="1400" dirty="0">
                <a:solidFill>
                  <a:srgbClr val="343434"/>
                </a:solidFill>
              </a:rPr>
              <a:t>Kraft WK, Adeniyi-Jones SC, Chervoneva I, et al., 2017. Buprenorphine for the Treatment of the Neonatal Abstinence Syndrome. </a:t>
            </a:r>
            <a:r>
              <a:rPr lang="en-US" altLang="en-US" sz="1400" i="1" dirty="0">
                <a:solidFill>
                  <a:srgbClr val="343434"/>
                </a:solidFill>
              </a:rPr>
              <a:t>N Engl J Med</a:t>
            </a:r>
            <a:r>
              <a:rPr lang="en-US" altLang="en-US" sz="1400" dirty="0">
                <a:solidFill>
                  <a:srgbClr val="343434"/>
                </a:solidFill>
              </a:rPr>
              <a:t> 376(24): 2341–2348.</a:t>
            </a:r>
          </a:p>
          <a:p>
            <a:pPr>
              <a:spcBef>
                <a:spcPts val="600"/>
              </a:spcBef>
              <a:spcAft>
                <a:spcPts val="600"/>
              </a:spcAft>
              <a:buFont typeface="Arial" panose="020B0604020202020204" pitchFamily="34" charset="0"/>
              <a:buChar char="•"/>
            </a:pPr>
            <a:r>
              <a:rPr lang="en-US" altLang="en-US" sz="1400" dirty="0">
                <a:solidFill>
                  <a:srgbClr val="343434"/>
                </a:solidFill>
              </a:rPr>
              <a:t>Lund IO, Fischer G, </a:t>
            </a:r>
            <a:r>
              <a:rPr lang="en-US" altLang="en-US" sz="1400" dirty="0" err="1">
                <a:solidFill>
                  <a:srgbClr val="343434"/>
                </a:solidFill>
              </a:rPr>
              <a:t>Welle</a:t>
            </a:r>
            <a:r>
              <a:rPr lang="en-US" altLang="en-US" sz="1400" dirty="0">
                <a:solidFill>
                  <a:srgbClr val="343434"/>
                </a:solidFill>
              </a:rPr>
              <a:t>-Strand GK, et al., 2013. A Comparison of Buprenorphine + Naloxone to Buprenorphine and Methadone in the Treatment of Opioid Dependence during Pregnancy: Maternal and Neonatal Outcomes. </a:t>
            </a:r>
            <a:r>
              <a:rPr lang="en-US" altLang="en-US" sz="1400" i="1" dirty="0" err="1">
                <a:solidFill>
                  <a:srgbClr val="343434"/>
                </a:solidFill>
              </a:rPr>
              <a:t>Subst</a:t>
            </a:r>
            <a:r>
              <a:rPr lang="en-US" altLang="en-US" sz="1400" i="1" dirty="0">
                <a:solidFill>
                  <a:srgbClr val="343434"/>
                </a:solidFill>
              </a:rPr>
              <a:t> Abuse</a:t>
            </a:r>
            <a:r>
              <a:rPr lang="en-US" altLang="en-US" sz="1400" dirty="0">
                <a:solidFill>
                  <a:srgbClr val="343434"/>
                </a:solidFill>
              </a:rPr>
              <a:t> 7:61–74.</a:t>
            </a:r>
          </a:p>
          <a:p>
            <a:pPr>
              <a:spcBef>
                <a:spcPts val="600"/>
              </a:spcBef>
              <a:spcAft>
                <a:spcPts val="600"/>
              </a:spcAft>
              <a:buFont typeface="Arial" panose="020B0604020202020204" pitchFamily="34" charset="0"/>
              <a:buChar char="•"/>
            </a:pPr>
            <a:r>
              <a:rPr lang="en-US" altLang="en-US" sz="1400" dirty="0">
                <a:solidFill>
                  <a:srgbClr val="343434"/>
                </a:solidFill>
              </a:rPr>
              <a:t>Maree RD, Marcum ZA, </a:t>
            </a:r>
            <a:r>
              <a:rPr lang="en-US" altLang="en-US" sz="1400" dirty="0" err="1">
                <a:solidFill>
                  <a:srgbClr val="343434"/>
                </a:solidFill>
              </a:rPr>
              <a:t>Saghafi</a:t>
            </a:r>
            <a:r>
              <a:rPr lang="en-US" altLang="en-US" sz="1400" dirty="0">
                <a:solidFill>
                  <a:srgbClr val="343434"/>
                </a:solidFill>
              </a:rPr>
              <a:t> E et al., 2016. A Systematic Review of Opioid and Benzodiazepine Misuse in Older Adults. </a:t>
            </a:r>
            <a:r>
              <a:rPr lang="en-US" altLang="en-US" sz="1400" i="1" dirty="0">
                <a:solidFill>
                  <a:srgbClr val="343434"/>
                </a:solidFill>
              </a:rPr>
              <a:t>Am J </a:t>
            </a:r>
            <a:r>
              <a:rPr lang="en-US" altLang="en-US" sz="1400" i="1" dirty="0" err="1">
                <a:solidFill>
                  <a:srgbClr val="343434"/>
                </a:solidFill>
              </a:rPr>
              <a:t>Geriatr</a:t>
            </a:r>
            <a:r>
              <a:rPr lang="en-US" altLang="en-US" sz="1400" i="1" dirty="0">
                <a:solidFill>
                  <a:srgbClr val="343434"/>
                </a:solidFill>
              </a:rPr>
              <a:t> Psychiatry</a:t>
            </a:r>
            <a:r>
              <a:rPr lang="en-US" altLang="en-US" sz="1400" dirty="0">
                <a:solidFill>
                  <a:srgbClr val="343434"/>
                </a:solidFill>
              </a:rPr>
              <a:t> 24(11): 949–963.</a:t>
            </a:r>
          </a:p>
          <a:p>
            <a:pPr>
              <a:spcBef>
                <a:spcPts val="600"/>
              </a:spcBef>
              <a:spcAft>
                <a:spcPts val="600"/>
              </a:spcAft>
              <a:buFont typeface="Arial" panose="020B0604020202020204" pitchFamily="34" charset="0"/>
              <a:buChar char="•"/>
            </a:pPr>
            <a:endParaRPr lang="en-US" altLang="en-US" sz="1200" dirty="0">
              <a:solidFill>
                <a:srgbClr val="343434"/>
              </a:solidFill>
            </a:endParaRPr>
          </a:p>
        </p:txBody>
      </p:sp>
    </p:spTree>
    <p:extLst>
      <p:ext uri="{BB962C8B-B14F-4D97-AF65-F5344CB8AC3E}">
        <p14:creationId xmlns:p14="http://schemas.microsoft.com/office/powerpoint/2010/main" val="2325216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a:lstStyle/>
          <a:p>
            <a:r>
              <a:rPr lang="en-US" altLang="en-US" dirty="0">
                <a:solidFill>
                  <a:schemeClr val="accent1"/>
                </a:solidFill>
              </a:rPr>
              <a:t>References</a:t>
            </a:r>
          </a:p>
        </p:txBody>
      </p:sp>
      <p:sp>
        <p:nvSpPr>
          <p:cNvPr id="54276" name="Rectangle 3"/>
          <p:cNvSpPr>
            <a:spLocks noGrp="1" noChangeArrowheads="1"/>
          </p:cNvSpPr>
          <p:nvPr>
            <p:ph idx="1"/>
          </p:nvPr>
        </p:nvSpPr>
        <p:spPr/>
        <p:txBody>
          <a:bodyPr lIns="91440">
            <a:normAutofit/>
          </a:bodyPr>
          <a:lstStyle/>
          <a:p>
            <a:pPr>
              <a:spcBef>
                <a:spcPts val="1200"/>
              </a:spcBef>
              <a:spcAft>
                <a:spcPts val="0"/>
              </a:spcAft>
              <a:buFont typeface="Arial" panose="020B0604020202020204" pitchFamily="34" charset="0"/>
              <a:buChar char="•"/>
            </a:pPr>
            <a:r>
              <a:rPr lang="en-US" altLang="en-US" sz="1300" dirty="0">
                <a:solidFill>
                  <a:srgbClr val="343434"/>
                </a:solidFill>
              </a:rPr>
              <a:t>Mattson M, Lipari, RN, Hays C and Van Horn, SL. A day in the life of older adults: Substance use facts. The CBHSQ Report: May 11, 2017. Center for Behavioral Health Statistics and Quality, Substance Abuse and Mental Health Services Administration, Rockville, MD.</a:t>
            </a:r>
          </a:p>
          <a:p>
            <a:pPr>
              <a:spcBef>
                <a:spcPts val="1200"/>
              </a:spcBef>
              <a:spcAft>
                <a:spcPts val="0"/>
              </a:spcAft>
              <a:buFont typeface="Arial" panose="020B0604020202020204" pitchFamily="34" charset="0"/>
              <a:buChar char="•"/>
            </a:pPr>
            <a:r>
              <a:rPr lang="en-US" altLang="en-US" sz="1300" dirty="0">
                <a:solidFill>
                  <a:srgbClr val="343434"/>
                </a:solidFill>
              </a:rPr>
              <a:t>McCance-Katz EF, Sullivan LS and </a:t>
            </a:r>
            <a:r>
              <a:rPr lang="en-US" altLang="en-US" sz="1300" dirty="0" err="1">
                <a:solidFill>
                  <a:srgbClr val="343434"/>
                </a:solidFill>
              </a:rPr>
              <a:t>Nallani</a:t>
            </a:r>
            <a:r>
              <a:rPr lang="en-US" altLang="en-US" sz="1300" dirty="0">
                <a:solidFill>
                  <a:srgbClr val="343434"/>
                </a:solidFill>
              </a:rPr>
              <a:t> S. 2010.  Drug interactions of clinical importance between the opioids, methadone and buprenorphine, and frequently prescribed medications: A review. </a:t>
            </a:r>
            <a:r>
              <a:rPr lang="en-US" altLang="en-US" sz="1300" i="1" dirty="0">
                <a:solidFill>
                  <a:srgbClr val="343434"/>
                </a:solidFill>
              </a:rPr>
              <a:t>American</a:t>
            </a:r>
            <a:r>
              <a:rPr lang="en-US" altLang="en-US" sz="1300" dirty="0">
                <a:solidFill>
                  <a:srgbClr val="343434"/>
                </a:solidFill>
              </a:rPr>
              <a:t> </a:t>
            </a:r>
            <a:r>
              <a:rPr lang="en-US" altLang="en-US" sz="1300" i="1" dirty="0">
                <a:solidFill>
                  <a:srgbClr val="343434"/>
                </a:solidFill>
              </a:rPr>
              <a:t>Journal of Addictions</a:t>
            </a:r>
            <a:r>
              <a:rPr lang="en-US" altLang="en-US" sz="1300" dirty="0">
                <a:solidFill>
                  <a:srgbClr val="343434"/>
                </a:solidFill>
              </a:rPr>
              <a:t> 19(1): 4–16. </a:t>
            </a:r>
          </a:p>
          <a:p>
            <a:pPr>
              <a:spcBef>
                <a:spcPts val="1200"/>
              </a:spcBef>
              <a:spcAft>
                <a:spcPts val="0"/>
              </a:spcAft>
              <a:buFont typeface="Arial" panose="020B0604020202020204" pitchFamily="34" charset="0"/>
              <a:buChar char="•"/>
            </a:pPr>
            <a:r>
              <a:rPr lang="en-US" altLang="en-US" sz="1300" dirty="0">
                <a:solidFill>
                  <a:srgbClr val="343434"/>
                </a:solidFill>
              </a:rPr>
              <a:t>Merrill J, Rhodes LA, </a:t>
            </a:r>
            <a:r>
              <a:rPr lang="en-US" altLang="en-US" sz="1300" dirty="0" err="1">
                <a:solidFill>
                  <a:srgbClr val="343434"/>
                </a:solidFill>
              </a:rPr>
              <a:t>Deyo</a:t>
            </a:r>
            <a:r>
              <a:rPr lang="en-US" altLang="en-US" sz="1300" dirty="0">
                <a:solidFill>
                  <a:srgbClr val="343434"/>
                </a:solidFill>
              </a:rPr>
              <a:t> RA et al., 2002. Mutual mistrust in the medical care of drug users: the keys to the "narc" cabinet. </a:t>
            </a:r>
            <a:r>
              <a:rPr lang="en-US" altLang="en-US" sz="1300" i="1" dirty="0">
                <a:solidFill>
                  <a:srgbClr val="343434"/>
                </a:solidFill>
              </a:rPr>
              <a:t>J Gen Intern Med</a:t>
            </a:r>
            <a:r>
              <a:rPr lang="en-US" altLang="en-US" sz="1300" dirty="0">
                <a:solidFill>
                  <a:srgbClr val="343434"/>
                </a:solidFill>
              </a:rPr>
              <a:t> 17(5): 327–333.</a:t>
            </a:r>
          </a:p>
          <a:p>
            <a:pPr>
              <a:spcBef>
                <a:spcPts val="1200"/>
              </a:spcBef>
              <a:spcAft>
                <a:spcPts val="0"/>
              </a:spcAft>
              <a:buFont typeface="Arial" panose="020B0604020202020204" pitchFamily="34" charset="0"/>
              <a:buChar char="•"/>
            </a:pPr>
            <a:r>
              <a:rPr lang="en-US" altLang="en-US" sz="1300" dirty="0">
                <a:solidFill>
                  <a:srgbClr val="343434"/>
                </a:solidFill>
              </a:rPr>
              <a:t>Moatti JP, Carrieri MP, Spire B et al., 2000. Adherence to HAART in French HIV-infected injecting drug users: The contribution of buprenorphine drug maintenance treatment. </a:t>
            </a:r>
            <a:r>
              <a:rPr lang="en-US" altLang="en-US" sz="1300" i="1" dirty="0">
                <a:solidFill>
                  <a:srgbClr val="343434"/>
                </a:solidFill>
              </a:rPr>
              <a:t>AIDS</a:t>
            </a:r>
            <a:r>
              <a:rPr lang="en-US" altLang="en-US" sz="1300" dirty="0">
                <a:solidFill>
                  <a:srgbClr val="343434"/>
                </a:solidFill>
              </a:rPr>
              <a:t> 14(2): 151–155.</a:t>
            </a:r>
          </a:p>
          <a:p>
            <a:pPr>
              <a:spcBef>
                <a:spcPts val="1200"/>
              </a:spcBef>
              <a:spcAft>
                <a:spcPts val="0"/>
              </a:spcAft>
              <a:buFont typeface="Arial" panose="020B0604020202020204" pitchFamily="34" charset="0"/>
              <a:buChar char="•"/>
            </a:pPr>
            <a:r>
              <a:rPr lang="en-US" altLang="en-US" sz="1300" dirty="0">
                <a:solidFill>
                  <a:srgbClr val="343434"/>
                </a:solidFill>
              </a:rPr>
              <a:t>Montoya ID, Umbricht A, and Preston KL.1995. Buprenorphine for human immunovirus-positive opiate-dependent patients. </a:t>
            </a:r>
            <a:r>
              <a:rPr lang="en-US" altLang="en-US" sz="1300" i="1" dirty="0">
                <a:solidFill>
                  <a:srgbClr val="343434"/>
                </a:solidFill>
              </a:rPr>
              <a:t>Biological Psychiatry</a:t>
            </a:r>
            <a:r>
              <a:rPr lang="en-US" altLang="en-US" sz="1300" dirty="0">
                <a:solidFill>
                  <a:srgbClr val="343434"/>
                </a:solidFill>
              </a:rPr>
              <a:t> 38(2): 135–136.</a:t>
            </a:r>
          </a:p>
          <a:p>
            <a:pPr>
              <a:spcBef>
                <a:spcPts val="1200"/>
              </a:spcBef>
              <a:spcAft>
                <a:spcPts val="0"/>
              </a:spcAft>
              <a:buFont typeface="Arial" panose="020B0604020202020204" pitchFamily="34" charset="0"/>
              <a:buChar char="•"/>
            </a:pPr>
            <a:r>
              <a:rPr lang="en-US" altLang="en-US" sz="1300" dirty="0">
                <a:solidFill>
                  <a:srgbClr val="343434"/>
                </a:solidFill>
              </a:rPr>
              <a:t>Patrick SW, Davis MM, Lehmann CU and Cooper WO. 2015. Increasing incidence and geographic distribution of neonatal abstinence syndrome: United States 2009 to 2012. </a:t>
            </a:r>
            <a:r>
              <a:rPr lang="en-US" altLang="en-US" sz="1300" i="1" dirty="0">
                <a:solidFill>
                  <a:srgbClr val="343434"/>
                </a:solidFill>
              </a:rPr>
              <a:t>J </a:t>
            </a:r>
            <a:r>
              <a:rPr lang="en-US" altLang="en-US" sz="1300" i="1" dirty="0" err="1">
                <a:solidFill>
                  <a:srgbClr val="343434"/>
                </a:solidFill>
              </a:rPr>
              <a:t>Perinatol</a:t>
            </a:r>
            <a:r>
              <a:rPr lang="en-US" altLang="en-US" sz="1300" dirty="0">
                <a:solidFill>
                  <a:srgbClr val="343434"/>
                </a:solidFill>
              </a:rPr>
              <a:t> 35(8): 650–655.</a:t>
            </a:r>
          </a:p>
          <a:p>
            <a:pPr>
              <a:spcBef>
                <a:spcPts val="1200"/>
              </a:spcBef>
              <a:spcAft>
                <a:spcPts val="0"/>
              </a:spcAft>
              <a:buFont typeface="Arial" panose="020B0604020202020204" pitchFamily="34" charset="0"/>
              <a:buChar char="•"/>
            </a:pPr>
            <a:r>
              <a:rPr lang="en-US" altLang="en-US" sz="1300" dirty="0">
                <a:solidFill>
                  <a:srgbClr val="343434"/>
                </a:solidFill>
              </a:rPr>
              <a:t>Roux P, Sullivan MA, Cohen J et al.,  2013. Buprenorphine/naloxone as a promising therapeutic option for opioid abusing patients with chronic pain: reduction of pain, opioid withdrawal symptoms, and abuse liability of oral oxycodone. </a:t>
            </a:r>
            <a:r>
              <a:rPr lang="en-US" altLang="en-US" sz="1300" i="1" dirty="0">
                <a:solidFill>
                  <a:srgbClr val="343434"/>
                </a:solidFill>
              </a:rPr>
              <a:t>Pain </a:t>
            </a:r>
            <a:r>
              <a:rPr lang="en-US" altLang="en-US" sz="1300" dirty="0">
                <a:solidFill>
                  <a:srgbClr val="343434"/>
                </a:solidFill>
              </a:rPr>
              <a:t>154(8): 1442–1448.</a:t>
            </a:r>
          </a:p>
          <a:p>
            <a:pPr>
              <a:spcBef>
                <a:spcPts val="600"/>
              </a:spcBef>
              <a:spcAft>
                <a:spcPts val="600"/>
              </a:spcAft>
              <a:buFont typeface="Arial" panose="020B0604020202020204" pitchFamily="34" charset="0"/>
              <a:buChar char="•"/>
            </a:pPr>
            <a:endParaRPr lang="en-US" altLang="en-US" sz="1200" dirty="0">
              <a:solidFill>
                <a:srgbClr val="343434"/>
              </a:solidFill>
            </a:endParaRPr>
          </a:p>
          <a:p>
            <a:pPr>
              <a:spcBef>
                <a:spcPts val="600"/>
              </a:spcBef>
              <a:spcAft>
                <a:spcPts val="600"/>
              </a:spcAft>
              <a:buFont typeface="Arial" panose="020B0604020202020204" pitchFamily="34" charset="0"/>
              <a:buChar char="•"/>
            </a:pPr>
            <a:endParaRPr lang="en-US" altLang="en-US" sz="1200" dirty="0">
              <a:solidFill>
                <a:srgbClr val="343434"/>
              </a:solidFill>
            </a:endParaRPr>
          </a:p>
          <a:p>
            <a:pPr>
              <a:spcBef>
                <a:spcPts val="600"/>
              </a:spcBef>
              <a:spcAft>
                <a:spcPts val="600"/>
              </a:spcAft>
              <a:buFont typeface="Arial" panose="020B0604020202020204" pitchFamily="34" charset="0"/>
              <a:buChar char="•"/>
            </a:pPr>
            <a:endParaRPr lang="en-US" altLang="en-US" sz="1200" dirty="0">
              <a:solidFill>
                <a:srgbClr val="343434"/>
              </a:solidFill>
            </a:endParaRPr>
          </a:p>
        </p:txBody>
      </p:sp>
    </p:spTree>
    <p:extLst>
      <p:ext uri="{BB962C8B-B14F-4D97-AF65-F5344CB8AC3E}">
        <p14:creationId xmlns:p14="http://schemas.microsoft.com/office/powerpoint/2010/main" val="4174039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a:lstStyle/>
          <a:p>
            <a:r>
              <a:rPr lang="en-US" altLang="en-US" dirty="0">
                <a:solidFill>
                  <a:schemeClr val="accent2"/>
                </a:solidFill>
              </a:rPr>
              <a:t>References</a:t>
            </a:r>
          </a:p>
        </p:txBody>
      </p:sp>
      <p:sp>
        <p:nvSpPr>
          <p:cNvPr id="54276" name="Rectangle 3"/>
          <p:cNvSpPr>
            <a:spLocks noGrp="1" noChangeArrowheads="1"/>
          </p:cNvSpPr>
          <p:nvPr>
            <p:ph idx="1"/>
          </p:nvPr>
        </p:nvSpPr>
        <p:spPr/>
        <p:txBody>
          <a:bodyPr lIns="91440">
            <a:normAutofit lnSpcReduction="10000"/>
          </a:bodyPr>
          <a:lstStyle/>
          <a:p>
            <a:pPr>
              <a:spcBef>
                <a:spcPts val="1200"/>
              </a:spcBef>
              <a:spcAft>
                <a:spcPts val="0"/>
              </a:spcAft>
              <a:buFont typeface="Arial" panose="020B0604020202020204" pitchFamily="34" charset="0"/>
              <a:buChar char="•"/>
            </a:pPr>
            <a:r>
              <a:rPr lang="en-US" sz="1300" dirty="0">
                <a:solidFill>
                  <a:srgbClr val="343434"/>
                </a:solidFill>
              </a:rPr>
              <a:t>Sachs HC, MD and Committee on Drugs. 2013. The Transfer of Drugs and Therapeutics Into Human Breast Milk: An Update on Selected Topics. </a:t>
            </a:r>
            <a:r>
              <a:rPr lang="en-US" sz="1300" i="1" dirty="0">
                <a:solidFill>
                  <a:srgbClr val="343434"/>
                </a:solidFill>
              </a:rPr>
              <a:t>Pediatrics</a:t>
            </a:r>
            <a:r>
              <a:rPr lang="en-US" sz="1300" dirty="0">
                <a:solidFill>
                  <a:srgbClr val="343434"/>
                </a:solidFill>
              </a:rPr>
              <a:t> </a:t>
            </a:r>
            <a:r>
              <a:rPr lang="pt-BR" sz="1300" dirty="0">
                <a:solidFill>
                  <a:srgbClr val="343434"/>
                </a:solidFill>
              </a:rPr>
              <a:t>132(3):e796-809. doi: 10.1542/peds.2013-1985. Epub 2013 Aug 26.</a:t>
            </a:r>
          </a:p>
          <a:p>
            <a:pPr>
              <a:spcBef>
                <a:spcPts val="1200"/>
              </a:spcBef>
              <a:spcAft>
                <a:spcPts val="0"/>
              </a:spcAft>
              <a:buFont typeface="Arial" panose="020B0604020202020204" pitchFamily="34" charset="0"/>
              <a:buChar char="•"/>
            </a:pPr>
            <a:r>
              <a:rPr lang="en-US" altLang="en-US" sz="1300" dirty="0" err="1">
                <a:solidFill>
                  <a:srgbClr val="343434"/>
                </a:solidFill>
              </a:rPr>
              <a:t>Slowiczek</a:t>
            </a:r>
            <a:r>
              <a:rPr lang="en-US" altLang="en-US" sz="1300" dirty="0">
                <a:solidFill>
                  <a:srgbClr val="343434"/>
                </a:solidFill>
              </a:rPr>
              <a:t> L, Hein DJ, Cochrane ZR, Gregory PJ, Neonatal Network, 2018. Morphine and Methadone for Neonatal Abstinence Syndrome: A Systematic Review, Nov; 37 (6):365-371</a:t>
            </a:r>
          </a:p>
          <a:p>
            <a:pPr>
              <a:spcBef>
                <a:spcPts val="1200"/>
              </a:spcBef>
              <a:spcAft>
                <a:spcPts val="0"/>
              </a:spcAft>
              <a:buFont typeface="Arial" panose="020B0604020202020204" pitchFamily="34" charset="0"/>
              <a:buChar char="•"/>
            </a:pPr>
            <a:r>
              <a:rPr lang="en-US" altLang="en-US" sz="1300" dirty="0">
                <a:solidFill>
                  <a:srgbClr val="343434"/>
                </a:solidFill>
              </a:rPr>
              <a:t>Smith, K. and Lipari, R.N. Women of childbearing age and opioids. The CBHSQ Report: January 17, 2017. Center for Behavioral Health Statistics and Quality, Substance Abuse and Mental Health Services Administration, Rockville, MD.</a:t>
            </a:r>
          </a:p>
          <a:p>
            <a:pPr>
              <a:spcBef>
                <a:spcPts val="1200"/>
              </a:spcBef>
              <a:spcAft>
                <a:spcPts val="0"/>
              </a:spcAft>
              <a:buFont typeface="Arial" panose="020B0604020202020204" pitchFamily="34" charset="0"/>
              <a:buChar char="•"/>
            </a:pPr>
            <a:r>
              <a:rPr lang="en-US" altLang="en-US" sz="1300" dirty="0">
                <a:solidFill>
                  <a:srgbClr val="343434"/>
                </a:solidFill>
              </a:rPr>
              <a:t>Substance Abuse and Mental Health Services Administration. 2017. Key substance use and mental health indicators in the United States: Results from the 2016 National Survey on Drug Use and Health (HHS Publication No. SMA 17-5044, NSDUH Series H-52). Rockville, MD: Center for Behavioral Health Statistics and Quality, Substance Abuse and Mental Health Services Administration. Retrieved from </a:t>
            </a:r>
            <a:r>
              <a:rPr lang="en-US" altLang="en-US" sz="1300" dirty="0">
                <a:solidFill>
                  <a:srgbClr val="343434"/>
                </a:solidFill>
                <a:hlinkClick r:id="rId2"/>
              </a:rPr>
              <a:t>https://www.samhsa.gov/data/</a:t>
            </a:r>
            <a:r>
              <a:rPr lang="en-US" altLang="en-US" sz="1300" dirty="0">
                <a:solidFill>
                  <a:srgbClr val="343434"/>
                </a:solidFill>
              </a:rPr>
              <a:t>  .  </a:t>
            </a:r>
          </a:p>
          <a:p>
            <a:pPr>
              <a:spcBef>
                <a:spcPts val="1200"/>
              </a:spcBef>
              <a:spcAft>
                <a:spcPts val="0"/>
              </a:spcAft>
              <a:buFont typeface="Arial" panose="020B0604020202020204" pitchFamily="34" charset="0"/>
              <a:buChar char="•"/>
            </a:pPr>
            <a:r>
              <a:rPr lang="en-US" sz="1300" dirty="0">
                <a:solidFill>
                  <a:srgbClr val="343434"/>
                </a:solidFill>
              </a:rPr>
              <a:t>U.S. National Archives and Records Administration.2017. </a:t>
            </a:r>
            <a:r>
              <a:rPr lang="en-US" sz="1300" i="1" dirty="0">
                <a:solidFill>
                  <a:srgbClr val="343434"/>
                </a:solidFill>
              </a:rPr>
              <a:t>Code of federal regulations</a:t>
            </a:r>
            <a:r>
              <a:rPr lang="en-US" sz="1300" dirty="0">
                <a:solidFill>
                  <a:srgbClr val="343434"/>
                </a:solidFill>
              </a:rPr>
              <a:t>. Title 10, Part 2. Confidentiality of substance use disorder patient records.</a:t>
            </a:r>
          </a:p>
          <a:p>
            <a:pPr>
              <a:spcBef>
                <a:spcPts val="1200"/>
              </a:spcBef>
              <a:spcAft>
                <a:spcPts val="0"/>
              </a:spcAft>
              <a:buFont typeface="Arial" panose="020B0604020202020204" pitchFamily="34" charset="0"/>
              <a:buChar char="•"/>
            </a:pPr>
            <a:r>
              <a:rPr lang="en-US" sz="1300" dirty="0">
                <a:solidFill>
                  <a:srgbClr val="343434"/>
                </a:solidFill>
              </a:rPr>
              <a:t>Volkow ND, McLellan AT. 2016. Opioid abuse in chronic pain: misconceptions and mitigation strategies.  </a:t>
            </a:r>
            <a:r>
              <a:rPr lang="en-US" altLang="en-US" sz="1200" i="1" dirty="0">
                <a:solidFill>
                  <a:srgbClr val="343434"/>
                </a:solidFill>
              </a:rPr>
              <a:t>N </a:t>
            </a:r>
            <a:r>
              <a:rPr lang="en-US" altLang="en-US" sz="1200" i="1" dirty="0" err="1">
                <a:solidFill>
                  <a:srgbClr val="343434"/>
                </a:solidFill>
              </a:rPr>
              <a:t>Engl</a:t>
            </a:r>
            <a:r>
              <a:rPr lang="en-US" altLang="en-US" sz="1200" i="1" dirty="0">
                <a:solidFill>
                  <a:srgbClr val="343434"/>
                </a:solidFill>
              </a:rPr>
              <a:t> J Med</a:t>
            </a:r>
            <a:r>
              <a:rPr lang="en-US" sz="1300" dirty="0">
                <a:solidFill>
                  <a:srgbClr val="343434"/>
                </a:solidFill>
              </a:rPr>
              <a:t> 374(13): 1253</a:t>
            </a:r>
            <a:r>
              <a:rPr lang="en-US" altLang="en-US" sz="1300" dirty="0">
                <a:solidFill>
                  <a:srgbClr val="343434"/>
                </a:solidFill>
              </a:rPr>
              <a:t>–</a:t>
            </a:r>
            <a:r>
              <a:rPr lang="en-US" sz="1300" dirty="0">
                <a:solidFill>
                  <a:srgbClr val="343434"/>
                </a:solidFill>
              </a:rPr>
              <a:t>1263.</a:t>
            </a:r>
          </a:p>
          <a:p>
            <a:pPr>
              <a:spcBef>
                <a:spcPts val="1200"/>
              </a:spcBef>
              <a:spcAft>
                <a:spcPts val="0"/>
              </a:spcAft>
              <a:buFont typeface="Arial" panose="020B0604020202020204" pitchFamily="34" charset="0"/>
              <a:buChar char="•"/>
            </a:pPr>
            <a:r>
              <a:rPr lang="en-US" sz="1300" dirty="0">
                <a:solidFill>
                  <a:srgbClr val="343434"/>
                </a:solidFill>
              </a:rPr>
              <a:t>Volkow ND, McLellan TA. 2011. Curtailing diversion and abuse of opioid analgesics without jeopardizing pain treatment. </a:t>
            </a:r>
            <a:r>
              <a:rPr lang="en-US" sz="1300" i="1" dirty="0">
                <a:solidFill>
                  <a:srgbClr val="343434"/>
                </a:solidFill>
              </a:rPr>
              <a:t>JAMA</a:t>
            </a:r>
            <a:r>
              <a:rPr lang="en-US" sz="1300" dirty="0">
                <a:solidFill>
                  <a:srgbClr val="343434"/>
                </a:solidFill>
              </a:rPr>
              <a:t> 305(13): 1346</a:t>
            </a:r>
            <a:r>
              <a:rPr lang="en-US" altLang="en-US" sz="1300" dirty="0">
                <a:solidFill>
                  <a:srgbClr val="343434"/>
                </a:solidFill>
              </a:rPr>
              <a:t>–</a:t>
            </a:r>
            <a:r>
              <a:rPr lang="en-US" sz="1300" dirty="0">
                <a:solidFill>
                  <a:srgbClr val="343434"/>
                </a:solidFill>
              </a:rPr>
              <a:t>1347.</a:t>
            </a:r>
          </a:p>
          <a:p>
            <a:pPr>
              <a:spcBef>
                <a:spcPts val="600"/>
              </a:spcBef>
              <a:spcAft>
                <a:spcPts val="600"/>
              </a:spcAft>
              <a:buFont typeface="Arial" panose="020B0604020202020204" pitchFamily="34" charset="0"/>
              <a:buChar char="•"/>
            </a:pPr>
            <a:endParaRPr lang="en-US" sz="1200" dirty="0">
              <a:solidFill>
                <a:srgbClr val="343434"/>
              </a:solidFill>
            </a:endParaRPr>
          </a:p>
          <a:p>
            <a:pPr>
              <a:spcBef>
                <a:spcPts val="600"/>
              </a:spcBef>
              <a:spcAft>
                <a:spcPts val="600"/>
              </a:spcAft>
              <a:buFont typeface="Arial" panose="020B0604020202020204" pitchFamily="34" charset="0"/>
              <a:buChar char="•"/>
            </a:pPr>
            <a:endParaRPr lang="en-US" altLang="en-US" sz="1200" dirty="0">
              <a:solidFill>
                <a:srgbClr val="343434"/>
              </a:solidFill>
            </a:endParaRPr>
          </a:p>
          <a:p>
            <a:pPr>
              <a:spcBef>
                <a:spcPts val="600"/>
              </a:spcBef>
              <a:spcAft>
                <a:spcPts val="600"/>
              </a:spcAft>
              <a:buFont typeface="Arial" panose="020B0604020202020204" pitchFamily="34" charset="0"/>
              <a:buChar char="•"/>
            </a:pPr>
            <a:endParaRPr lang="en-US" sz="1200" dirty="0">
              <a:solidFill>
                <a:srgbClr val="343434"/>
              </a:solidFill>
            </a:endParaRPr>
          </a:p>
        </p:txBody>
      </p:sp>
    </p:spTree>
    <p:extLst>
      <p:ext uri="{BB962C8B-B14F-4D97-AF65-F5344CB8AC3E}">
        <p14:creationId xmlns:p14="http://schemas.microsoft.com/office/powerpoint/2010/main" val="754702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a:lstStyle/>
          <a:p>
            <a:r>
              <a:rPr lang="en-US" altLang="en-US" dirty="0">
                <a:solidFill>
                  <a:schemeClr val="accent1"/>
                </a:solidFill>
              </a:rPr>
              <a:t>References</a:t>
            </a:r>
          </a:p>
        </p:txBody>
      </p:sp>
      <p:sp>
        <p:nvSpPr>
          <p:cNvPr id="54276" name="Rectangle 3"/>
          <p:cNvSpPr>
            <a:spLocks noGrp="1" noChangeArrowheads="1"/>
          </p:cNvSpPr>
          <p:nvPr>
            <p:ph idx="1"/>
          </p:nvPr>
        </p:nvSpPr>
        <p:spPr/>
        <p:txBody>
          <a:bodyPr lIns="91440">
            <a:normAutofit/>
          </a:bodyPr>
          <a:lstStyle/>
          <a:p>
            <a:pPr>
              <a:spcBef>
                <a:spcPts val="1200"/>
              </a:spcBef>
              <a:spcAft>
                <a:spcPts val="0"/>
              </a:spcAft>
              <a:buFont typeface="Arial" panose="020B0604020202020204" pitchFamily="34" charset="0"/>
              <a:buChar char="•"/>
            </a:pPr>
            <a:r>
              <a:rPr lang="en-US" sz="1300" dirty="0">
                <a:solidFill>
                  <a:srgbClr val="343434"/>
                </a:solidFill>
              </a:rPr>
              <a:t>Wenzel JT, </a:t>
            </a:r>
            <a:r>
              <a:rPr lang="en-US" sz="1300" dirty="0" err="1">
                <a:solidFill>
                  <a:srgbClr val="343434"/>
                </a:solidFill>
              </a:rPr>
              <a:t>Schwenk</a:t>
            </a:r>
            <a:r>
              <a:rPr lang="en-US" sz="1300" dirty="0">
                <a:solidFill>
                  <a:srgbClr val="343434"/>
                </a:solidFill>
              </a:rPr>
              <a:t> ES, </a:t>
            </a:r>
            <a:r>
              <a:rPr lang="en-US" sz="1300" dirty="0" err="1">
                <a:solidFill>
                  <a:srgbClr val="343434"/>
                </a:solidFill>
              </a:rPr>
              <a:t>Baratta</a:t>
            </a:r>
            <a:r>
              <a:rPr lang="en-US" sz="1300" dirty="0">
                <a:solidFill>
                  <a:srgbClr val="343434"/>
                </a:solidFill>
              </a:rPr>
              <a:t> JL and </a:t>
            </a:r>
            <a:r>
              <a:rPr lang="en-US" sz="1300" dirty="0" err="1">
                <a:solidFill>
                  <a:srgbClr val="343434"/>
                </a:solidFill>
              </a:rPr>
              <a:t>Viscusi</a:t>
            </a:r>
            <a:r>
              <a:rPr lang="en-US" sz="1300" dirty="0">
                <a:solidFill>
                  <a:srgbClr val="343434"/>
                </a:solidFill>
              </a:rPr>
              <a:t> ER. 2016. Managing opioid-tolerant patients in the perioperative surgical home. </a:t>
            </a:r>
            <a:r>
              <a:rPr lang="en-US" sz="1300" i="1" dirty="0" err="1">
                <a:solidFill>
                  <a:srgbClr val="343434"/>
                </a:solidFill>
              </a:rPr>
              <a:t>Anesthesiol</a:t>
            </a:r>
            <a:r>
              <a:rPr lang="en-US" sz="1300" i="1" dirty="0">
                <a:solidFill>
                  <a:srgbClr val="343434"/>
                </a:solidFill>
              </a:rPr>
              <a:t> </a:t>
            </a:r>
            <a:r>
              <a:rPr lang="en-US" sz="1300" i="1" dirty="0" err="1">
                <a:solidFill>
                  <a:srgbClr val="343434"/>
                </a:solidFill>
              </a:rPr>
              <a:t>Clin</a:t>
            </a:r>
            <a:r>
              <a:rPr lang="en-US" sz="1300" dirty="0">
                <a:solidFill>
                  <a:srgbClr val="343434"/>
                </a:solidFill>
              </a:rPr>
              <a:t> 4(2): 287</a:t>
            </a:r>
            <a:r>
              <a:rPr lang="en-US" altLang="en-US" sz="1300" dirty="0">
                <a:solidFill>
                  <a:srgbClr val="343434"/>
                </a:solidFill>
              </a:rPr>
              <a:t>–</a:t>
            </a:r>
            <a:r>
              <a:rPr lang="en-US" sz="1300" dirty="0">
                <a:solidFill>
                  <a:srgbClr val="343434"/>
                </a:solidFill>
              </a:rPr>
              <a:t>301.</a:t>
            </a:r>
          </a:p>
          <a:p>
            <a:pPr>
              <a:spcBef>
                <a:spcPts val="1200"/>
              </a:spcBef>
              <a:spcAft>
                <a:spcPts val="0"/>
              </a:spcAft>
              <a:buFont typeface="Arial" panose="020B0604020202020204" pitchFamily="34" charset="0"/>
              <a:buChar char="•"/>
            </a:pPr>
            <a:r>
              <a:rPr lang="en-US" altLang="en-US" sz="1300" dirty="0">
                <a:solidFill>
                  <a:srgbClr val="343434"/>
                </a:solidFill>
              </a:rPr>
              <a:t>West NA, </a:t>
            </a:r>
            <a:r>
              <a:rPr lang="en-US" altLang="en-US" sz="1300" dirty="0" err="1">
                <a:solidFill>
                  <a:srgbClr val="343434"/>
                </a:solidFill>
              </a:rPr>
              <a:t>Severtson</a:t>
            </a:r>
            <a:r>
              <a:rPr lang="en-US" altLang="en-US" sz="1300" dirty="0">
                <a:solidFill>
                  <a:srgbClr val="343434"/>
                </a:solidFill>
              </a:rPr>
              <a:t> SG, Green JL and </a:t>
            </a:r>
            <a:r>
              <a:rPr lang="en-US" altLang="en-US" sz="1300" dirty="0" err="1">
                <a:solidFill>
                  <a:srgbClr val="343434"/>
                </a:solidFill>
              </a:rPr>
              <a:t>Darta</a:t>
            </a:r>
            <a:r>
              <a:rPr lang="en-US" altLang="en-US" sz="1300" dirty="0">
                <a:solidFill>
                  <a:srgbClr val="343434"/>
                </a:solidFill>
              </a:rPr>
              <a:t> RC. 2015. Trends in abuse and misuse of prescription opioids among older adults. </a:t>
            </a:r>
            <a:r>
              <a:rPr lang="en-US" altLang="en-US" sz="1300" i="1" dirty="0">
                <a:solidFill>
                  <a:srgbClr val="343434"/>
                </a:solidFill>
              </a:rPr>
              <a:t>Drug and Alcohol Dependence</a:t>
            </a:r>
            <a:r>
              <a:rPr lang="en-US" altLang="en-US" sz="1300" dirty="0">
                <a:solidFill>
                  <a:srgbClr val="343434"/>
                </a:solidFill>
              </a:rPr>
              <a:t> 149(1): 117–121.</a:t>
            </a:r>
          </a:p>
          <a:p>
            <a:pPr>
              <a:spcBef>
                <a:spcPts val="1200"/>
              </a:spcBef>
              <a:spcAft>
                <a:spcPts val="0"/>
              </a:spcAft>
              <a:buFont typeface="Arial" panose="020B0604020202020204" pitchFamily="34" charset="0"/>
              <a:buChar char="•"/>
            </a:pPr>
            <a:r>
              <a:rPr lang="en-US" altLang="en-US" sz="1300" dirty="0">
                <a:solidFill>
                  <a:srgbClr val="343434"/>
                </a:solidFill>
              </a:rPr>
              <a:t>Woody GE, Poole SA, Subramaniam G  et al., 2008.  Extended vs. short-term buprenorphine-naloxone for treatment of opioid-addicted youth: A randomized trial.  </a:t>
            </a:r>
            <a:r>
              <a:rPr lang="en-US" altLang="en-US" sz="1300" i="1" dirty="0">
                <a:solidFill>
                  <a:srgbClr val="343434"/>
                </a:solidFill>
              </a:rPr>
              <a:t>JAMA</a:t>
            </a:r>
            <a:r>
              <a:rPr lang="en-US" altLang="en-US" sz="1300" dirty="0">
                <a:solidFill>
                  <a:srgbClr val="343434"/>
                </a:solidFill>
              </a:rPr>
              <a:t> 300(17): 2003–2011.</a:t>
            </a:r>
          </a:p>
          <a:p>
            <a:pPr>
              <a:spcBef>
                <a:spcPts val="1200"/>
              </a:spcBef>
              <a:spcAft>
                <a:spcPts val="0"/>
              </a:spcAft>
              <a:buFont typeface="Arial" panose="020B0604020202020204" pitchFamily="34" charset="0"/>
              <a:buChar char="•"/>
            </a:pPr>
            <a:r>
              <a:rPr lang="en-US" sz="1300" dirty="0">
                <a:solidFill>
                  <a:srgbClr val="343434"/>
                </a:solidFill>
              </a:rPr>
              <a:t>World Health Organization. 2009. </a:t>
            </a:r>
            <a:r>
              <a:rPr lang="en-US" sz="1300" i="1" dirty="0">
                <a:solidFill>
                  <a:srgbClr val="343434"/>
                </a:solidFill>
              </a:rPr>
              <a:t>Guidelines for the psychosocially assisted pharmacological treatment of opioid dependence</a:t>
            </a:r>
            <a:r>
              <a:rPr lang="en-US" sz="1300" dirty="0">
                <a:solidFill>
                  <a:srgbClr val="343434"/>
                </a:solidFill>
              </a:rPr>
              <a:t>. Geneva, Switzerland: WHO Press.</a:t>
            </a:r>
          </a:p>
          <a:p>
            <a:pPr>
              <a:spcBef>
                <a:spcPts val="1200"/>
              </a:spcBef>
              <a:spcAft>
                <a:spcPts val="0"/>
              </a:spcAft>
              <a:buFont typeface="Arial" panose="020B0604020202020204" pitchFamily="34" charset="0"/>
              <a:buChar char="•"/>
            </a:pPr>
            <a:r>
              <a:rPr lang="en-US" altLang="en-US" sz="1300" dirty="0">
                <a:solidFill>
                  <a:srgbClr val="343434"/>
                </a:solidFill>
              </a:rPr>
              <a:t>Wu L and Blazer DG. 2014. Substance use disorders and psychiatric comorbidity in mid and later life: a review. </a:t>
            </a:r>
            <a:r>
              <a:rPr lang="en-US" altLang="en-US" sz="1300" i="1" dirty="0">
                <a:solidFill>
                  <a:srgbClr val="343434"/>
                </a:solidFill>
              </a:rPr>
              <a:t>Intern Journal of </a:t>
            </a:r>
            <a:r>
              <a:rPr lang="en-US" altLang="en-US" sz="1300" i="1" dirty="0" err="1">
                <a:solidFill>
                  <a:srgbClr val="343434"/>
                </a:solidFill>
              </a:rPr>
              <a:t>Epidem</a:t>
            </a:r>
            <a:r>
              <a:rPr lang="en-US" altLang="en-US" sz="1300" dirty="0">
                <a:solidFill>
                  <a:srgbClr val="343434"/>
                </a:solidFill>
              </a:rPr>
              <a:t> </a:t>
            </a:r>
            <a:r>
              <a:rPr lang="en-US" altLang="en-US" sz="1300">
                <a:solidFill>
                  <a:srgbClr val="343434"/>
                </a:solidFill>
              </a:rPr>
              <a:t>43(2): </a:t>
            </a:r>
            <a:r>
              <a:rPr lang="en-US" altLang="en-US" sz="1300" dirty="0">
                <a:solidFill>
                  <a:srgbClr val="343434"/>
                </a:solidFill>
              </a:rPr>
              <a:t>304–317.</a:t>
            </a:r>
          </a:p>
          <a:p>
            <a:pPr>
              <a:spcBef>
                <a:spcPts val="1200"/>
              </a:spcBef>
              <a:spcAft>
                <a:spcPts val="0"/>
              </a:spcAft>
              <a:buFont typeface="Arial" panose="020B0604020202020204" pitchFamily="34" charset="0"/>
              <a:buChar char="•"/>
            </a:pPr>
            <a:endParaRPr lang="en-US" altLang="en-US" sz="1200" dirty="0">
              <a:solidFill>
                <a:srgbClr val="343434"/>
              </a:solidFill>
            </a:endParaRPr>
          </a:p>
          <a:p>
            <a:pPr>
              <a:spcBef>
                <a:spcPts val="1200"/>
              </a:spcBef>
              <a:spcAft>
                <a:spcPts val="0"/>
              </a:spcAft>
              <a:buFont typeface="Arial" panose="020B0604020202020204" pitchFamily="34" charset="0"/>
              <a:buChar char="•"/>
            </a:pPr>
            <a:endParaRPr lang="en-US" altLang="en-US" sz="1200" dirty="0">
              <a:solidFill>
                <a:srgbClr val="343434"/>
              </a:solidFill>
            </a:endParaRPr>
          </a:p>
        </p:txBody>
      </p:sp>
    </p:spTree>
    <p:extLst>
      <p:ext uri="{BB962C8B-B14F-4D97-AF65-F5344CB8AC3E}">
        <p14:creationId xmlns:p14="http://schemas.microsoft.com/office/powerpoint/2010/main" val="818200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Google Shape;483;p51"/>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p>
            <a:pPr marL="0" lvl="0" indent="0" algn="ctr" rtl="0">
              <a:spcBef>
                <a:spcPts val="0"/>
              </a:spcBef>
              <a:spcAft>
                <a:spcPts val="0"/>
              </a:spcAft>
              <a:buNone/>
            </a:pPr>
            <a:r>
              <a:rPr lang="en-US">
                <a:solidFill>
                  <a:schemeClr val="accent1"/>
                </a:solidFill>
              </a:rPr>
              <a:t>References</a:t>
            </a:r>
            <a:endParaRPr/>
          </a:p>
        </p:txBody>
      </p:sp>
      <p:sp>
        <p:nvSpPr>
          <p:cNvPr id="484" name="Google Shape;484;p51"/>
          <p:cNvSpPr txBox="1">
            <a:spLocks noGrp="1"/>
          </p:cNvSpPr>
          <p:nvPr>
            <p:ph type="body" idx="1"/>
          </p:nvPr>
        </p:nvSpPr>
        <p:spPr>
          <a:xfrm>
            <a:off x="457200" y="1600541"/>
            <a:ext cx="8230306" cy="4495459"/>
          </a:xfrm>
          <a:prstGeom prst="rect">
            <a:avLst/>
          </a:prstGeom>
          <a:noFill/>
          <a:ln>
            <a:noFill/>
          </a:ln>
        </p:spPr>
        <p:txBody>
          <a:bodyPr spcFirstLastPara="1" wrap="square" lIns="91425" tIns="91425" rIns="91425" bIns="91425" anchor="t" anchorCtr="0">
            <a:noAutofit/>
          </a:bodyPr>
          <a:lstStyle/>
          <a:p>
            <a:pPr marL="317734" lvl="0" indent="-317734" algn="l" rtl="0">
              <a:spcBef>
                <a:spcPts val="0"/>
              </a:spcBef>
              <a:spcAft>
                <a:spcPts val="0"/>
              </a:spcAft>
              <a:buSzPts val="1300"/>
              <a:buFont typeface="Arial"/>
              <a:buChar char="•"/>
            </a:pPr>
            <a:r>
              <a:rPr lang="en-US" sz="1300"/>
              <a:t>DuPont RL, Shea CL, et al. 2013. </a:t>
            </a:r>
            <a:r>
              <a:rPr lang="en-US" sz="1300" i="1"/>
              <a:t>Drug testing: a white paper of the American Society of Addiction Medicine (ASAM). </a:t>
            </a:r>
            <a:r>
              <a:rPr lang="en-US" sz="1300"/>
              <a:t>Chevy Chase, MD: American Society of Addiction Medicine.</a:t>
            </a:r>
            <a:endParaRPr/>
          </a:p>
          <a:p>
            <a:pPr marL="317734" lvl="0" indent="-317734" algn="l" rtl="0">
              <a:spcBef>
                <a:spcPts val="1200"/>
              </a:spcBef>
              <a:spcAft>
                <a:spcPts val="0"/>
              </a:spcAft>
              <a:buSzPts val="1300"/>
              <a:buFont typeface="Arial"/>
              <a:buChar char="•"/>
            </a:pPr>
            <a:r>
              <a:rPr lang="en-US" sz="1300"/>
              <a:t>Fiellin DA, Schottenfeld RS, Cutter CJ, et al. 2014. Primary care-based buprenorphine taper vs maintenance therapy for prescription opioid dependence: a randomized clinical trial. </a:t>
            </a:r>
            <a:r>
              <a:rPr lang="en-US" sz="1300" i="1"/>
              <a:t>JAMA Internal Medicine</a:t>
            </a:r>
            <a:r>
              <a:rPr lang="en-US" sz="1300"/>
              <a:t> 174(12):1947–1954.</a:t>
            </a:r>
            <a:endParaRPr/>
          </a:p>
          <a:p>
            <a:pPr marL="317734" lvl="0" indent="-317734" algn="l" rtl="0">
              <a:spcBef>
                <a:spcPts val="1200"/>
              </a:spcBef>
              <a:spcAft>
                <a:spcPts val="0"/>
              </a:spcAft>
              <a:buSzPts val="1300"/>
              <a:buFont typeface="Arial"/>
              <a:buChar char="•"/>
            </a:pPr>
            <a:r>
              <a:rPr lang="en-US" sz="1300"/>
              <a:t>Hull MJ, Bierer MF, Griggs DA, et al. 2008. Urinary buprenorphine concentrations in patients treated with Suboxone as determined by liquid chromatography-mass spectrometry and CEDIA immunoassay. </a:t>
            </a:r>
            <a:r>
              <a:rPr lang="en-US" sz="1300" i="1"/>
              <a:t>J Anal Toxicol </a:t>
            </a:r>
            <a:r>
              <a:rPr lang="en-US" sz="1300"/>
              <a:t>32(7):516–521.</a:t>
            </a:r>
            <a:endParaRPr/>
          </a:p>
          <a:p>
            <a:pPr marL="317734" lvl="0" indent="-317734" algn="l" rtl="0">
              <a:spcBef>
                <a:spcPts val="1200"/>
              </a:spcBef>
              <a:spcAft>
                <a:spcPts val="0"/>
              </a:spcAft>
              <a:buSzPts val="1300"/>
              <a:buFont typeface="Arial"/>
              <a:buChar char="•"/>
            </a:pPr>
            <a:r>
              <a:rPr lang="en-US" sz="1300"/>
              <a:t>Kakko J, Svanborg KD, Kreek MJ, Heilig M. 2003.  1-year retention and social function after buprenorphine-assisted relapse prevention treatment for heroin dependence in Sweden: a randomised, placebo-controlled trial. </a:t>
            </a:r>
            <a:r>
              <a:rPr lang="en-US" sz="1300" i="1"/>
              <a:t>Lancet</a:t>
            </a:r>
            <a:r>
              <a:rPr lang="en-US" sz="1300"/>
              <a:t> 361(9358):662–668.</a:t>
            </a:r>
            <a:endParaRPr/>
          </a:p>
          <a:p>
            <a:pPr marL="317734" lvl="0" indent="-317734" algn="l" rtl="0">
              <a:spcBef>
                <a:spcPts val="1200"/>
              </a:spcBef>
              <a:spcAft>
                <a:spcPts val="0"/>
              </a:spcAft>
              <a:buSzPts val="1300"/>
              <a:buFont typeface="Arial"/>
              <a:buChar char="•"/>
            </a:pPr>
            <a:r>
              <a:rPr lang="en-US" sz="1300"/>
              <a:t>Kampman S, Comer  S, Cunningham C,  et al. 2015. </a:t>
            </a:r>
            <a:r>
              <a:rPr lang="en-US" sz="1300" i="1"/>
              <a:t>National practice guideline for the use of medications in the treatment of addiction involving opioid use.</a:t>
            </a:r>
            <a:r>
              <a:rPr lang="en-US" sz="1300"/>
              <a:t> Chevy Chase, MD: American Society of Addiction Medicine.</a:t>
            </a:r>
            <a:endParaRPr/>
          </a:p>
          <a:p>
            <a:pPr marL="317734" lvl="0" indent="-317734" algn="l" rtl="0">
              <a:spcBef>
                <a:spcPts val="1200"/>
              </a:spcBef>
              <a:spcAft>
                <a:spcPts val="0"/>
              </a:spcAft>
              <a:buSzPts val="1300"/>
              <a:buFont typeface="Arial"/>
              <a:buChar char="•"/>
            </a:pPr>
            <a:r>
              <a:rPr lang="en-US" sz="1300"/>
              <a:t>Ling W, Hillhouse M, Domier C,  et al. 2009.Buprenorphine tapering schedule and illicit opioid use. </a:t>
            </a:r>
            <a:r>
              <a:rPr lang="en-US" sz="1300" i="1"/>
              <a:t>Addiction </a:t>
            </a:r>
            <a:r>
              <a:rPr lang="en-US" sz="1300"/>
              <a:t>104(2):256–265.</a:t>
            </a:r>
            <a:endParaRPr/>
          </a:p>
          <a:p>
            <a:pPr marL="317734" lvl="0" indent="-317734" algn="l" rtl="0">
              <a:spcBef>
                <a:spcPts val="1200"/>
              </a:spcBef>
              <a:spcAft>
                <a:spcPts val="0"/>
              </a:spcAft>
              <a:buSzPts val="1300"/>
              <a:buFont typeface="Arial"/>
              <a:buChar char="•"/>
            </a:pPr>
            <a:r>
              <a:rPr lang="en-US" sz="1300"/>
              <a:t>Lo-Ciganic WH, Gellad WF, Gordon AJ, et al. 2016. Association between trajectories of buprenorphine treatment and emergency department and in-patient utilization. </a:t>
            </a:r>
            <a:r>
              <a:rPr lang="en-US" sz="1300" i="1"/>
              <a:t>Addiction</a:t>
            </a:r>
            <a:r>
              <a:rPr lang="en-US" sz="1300"/>
              <a:t> 111(5):892–902.</a:t>
            </a:r>
            <a:endParaRPr/>
          </a:p>
          <a:p>
            <a:pPr marL="317734" lvl="0" indent="-241534" algn="l" rtl="0">
              <a:spcBef>
                <a:spcPts val="1200"/>
              </a:spcBef>
              <a:spcAft>
                <a:spcPts val="0"/>
              </a:spcAft>
              <a:buSzPts val="1200"/>
              <a:buFont typeface="Arial"/>
              <a:buNone/>
            </a:pPr>
            <a:endParaRPr sz="1200"/>
          </a:p>
          <a:p>
            <a:pPr marL="317734" lvl="0" indent="-241534" algn="l" rtl="0">
              <a:spcBef>
                <a:spcPts val="1200"/>
              </a:spcBef>
              <a:spcAft>
                <a:spcPts val="0"/>
              </a:spcAft>
              <a:buSzPts val="1200"/>
              <a:buFont typeface="Arial"/>
              <a:buNone/>
            </a:pPr>
            <a:endParaRPr sz="1200"/>
          </a:p>
          <a:p>
            <a:pPr marL="317734" lvl="0" indent="-241534" algn="l" rtl="0">
              <a:spcBef>
                <a:spcPts val="1200"/>
              </a:spcBef>
              <a:spcAft>
                <a:spcPts val="0"/>
              </a:spcAft>
              <a:buSzPts val="1200"/>
              <a:buFont typeface="Arial"/>
              <a:buNone/>
            </a:pPr>
            <a:endParaRPr sz="1200"/>
          </a:p>
          <a:p>
            <a:pPr marL="317734" lvl="0" indent="-241534" algn="l" rtl="0">
              <a:spcBef>
                <a:spcPts val="1200"/>
              </a:spcBef>
              <a:spcAft>
                <a:spcPts val="0"/>
              </a:spcAft>
              <a:buSzPts val="1200"/>
              <a:buFont typeface="Arial"/>
              <a:buNone/>
            </a:pPr>
            <a:endParaRPr sz="1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89"/>
        <p:cNvGrpSpPr/>
        <p:nvPr/>
      </p:nvGrpSpPr>
      <p:grpSpPr>
        <a:xfrm>
          <a:off x="0" y="0"/>
          <a:ext cx="0" cy="0"/>
          <a:chOff x="0" y="0"/>
          <a:chExt cx="0" cy="0"/>
        </a:xfrm>
      </p:grpSpPr>
      <p:sp>
        <p:nvSpPr>
          <p:cNvPr id="490" name="Google Shape;490;p52"/>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p>
            <a:pPr marL="0" lvl="0" indent="0" algn="ctr" rtl="0">
              <a:spcBef>
                <a:spcPts val="0"/>
              </a:spcBef>
              <a:spcAft>
                <a:spcPts val="0"/>
              </a:spcAft>
              <a:buNone/>
            </a:pPr>
            <a:r>
              <a:rPr lang="en-US">
                <a:solidFill>
                  <a:schemeClr val="accent1"/>
                </a:solidFill>
              </a:rPr>
              <a:t>References</a:t>
            </a:r>
            <a:endParaRPr/>
          </a:p>
        </p:txBody>
      </p:sp>
      <p:sp>
        <p:nvSpPr>
          <p:cNvPr id="491" name="Google Shape;491;p52"/>
          <p:cNvSpPr txBox="1">
            <a:spLocks noGrp="1"/>
          </p:cNvSpPr>
          <p:nvPr>
            <p:ph type="body" idx="1"/>
          </p:nvPr>
        </p:nvSpPr>
        <p:spPr>
          <a:xfrm>
            <a:off x="457200" y="1600541"/>
            <a:ext cx="8230306" cy="4495459"/>
          </a:xfrm>
          <a:prstGeom prst="rect">
            <a:avLst/>
          </a:prstGeom>
          <a:noFill/>
          <a:ln>
            <a:noFill/>
          </a:ln>
        </p:spPr>
        <p:txBody>
          <a:bodyPr spcFirstLastPara="1" wrap="square" lIns="91425" tIns="91425" rIns="91425" bIns="91425" anchor="t" anchorCtr="0">
            <a:noAutofit/>
          </a:bodyPr>
          <a:lstStyle/>
          <a:p>
            <a:pPr marL="317734" lvl="0" indent="-317734" algn="l" rtl="0">
              <a:spcBef>
                <a:spcPts val="0"/>
              </a:spcBef>
              <a:spcAft>
                <a:spcPts val="0"/>
              </a:spcAft>
              <a:buSzPts val="1300"/>
              <a:buFont typeface="Arial"/>
              <a:buChar char="•"/>
            </a:pPr>
            <a:r>
              <a:rPr lang="en-US" sz="1300"/>
              <a:t>Lofwall MR and Walsh SL. 2014. A Review of Buprenorphine Diversion and Misuse: The Current Evidence Base and Experiences from Around the World. </a:t>
            </a:r>
            <a:r>
              <a:rPr lang="en-US" sz="1300" i="1"/>
              <a:t>J Addict Med</a:t>
            </a:r>
            <a:r>
              <a:rPr lang="en-US" sz="1300"/>
              <a:t> 8(5):315–326.</a:t>
            </a:r>
            <a:endParaRPr/>
          </a:p>
          <a:p>
            <a:pPr marL="317734" lvl="0" indent="-317734" algn="l" rtl="0">
              <a:spcBef>
                <a:spcPts val="1200"/>
              </a:spcBef>
              <a:spcAft>
                <a:spcPts val="0"/>
              </a:spcAft>
              <a:buSzPts val="1300"/>
              <a:buFont typeface="Arial"/>
              <a:buChar char="•"/>
            </a:pPr>
            <a:r>
              <a:rPr lang="en-US" sz="1300"/>
              <a:t>Moeller KE, Kissack JC, Atayee RS, and Lee KC. 2017. Clinical interpretation of urine drug tests: what clinicians need to know about urine drug screens. </a:t>
            </a:r>
            <a:r>
              <a:rPr lang="en-US" sz="1300" i="1"/>
              <a:t>Mayo Clin Proc</a:t>
            </a:r>
            <a:r>
              <a:rPr lang="en-US" sz="1300"/>
              <a:t> 92(5):774–796.</a:t>
            </a:r>
            <a:endParaRPr/>
          </a:p>
          <a:p>
            <a:pPr marL="317734" lvl="0" indent="-317734" algn="l" rtl="0">
              <a:spcBef>
                <a:spcPts val="1200"/>
              </a:spcBef>
              <a:spcAft>
                <a:spcPts val="0"/>
              </a:spcAft>
              <a:buSzPts val="1300"/>
              <a:buFont typeface="Arial"/>
              <a:buChar char="•"/>
            </a:pPr>
            <a:r>
              <a:rPr lang="en-US" sz="1300"/>
              <a:t>Orman JS, Keating GM. 2009. Buprenorphine/naloxone: a review of its use in the treatment of opioid dependence. </a:t>
            </a:r>
            <a:r>
              <a:rPr lang="en-US" sz="1300" i="1"/>
              <a:t>Drugs</a:t>
            </a:r>
            <a:r>
              <a:rPr lang="en-US" sz="1300"/>
              <a:t> 69(5):577–607.</a:t>
            </a:r>
            <a:endParaRPr/>
          </a:p>
          <a:p>
            <a:pPr marL="317734" lvl="0" indent="-317734" algn="l" rtl="0">
              <a:spcBef>
                <a:spcPts val="1200"/>
              </a:spcBef>
              <a:spcAft>
                <a:spcPts val="0"/>
              </a:spcAft>
              <a:buSzPts val="1300"/>
              <a:buFont typeface="Arial"/>
              <a:buChar char="•"/>
            </a:pPr>
            <a:r>
              <a:rPr lang="en-US" sz="1300"/>
              <a:t>Pergolizzi J, Pappagallo M, Stauffer J, et al. 2010. The Integrated Drug Compliance Study Group (IDCSG). The Role of Urine Drug Testing for Patients on Opioid Therapy. </a:t>
            </a:r>
            <a:r>
              <a:rPr lang="en-US" sz="1300" i="1"/>
              <a:t>Pain Practice</a:t>
            </a:r>
            <a:r>
              <a:rPr lang="en-US" sz="1300"/>
              <a:t> 10(6):497–507.</a:t>
            </a:r>
            <a:endParaRPr/>
          </a:p>
          <a:p>
            <a:pPr marL="317734" lvl="0" indent="-317734" algn="l" rtl="0">
              <a:spcBef>
                <a:spcPts val="1200"/>
              </a:spcBef>
              <a:spcAft>
                <a:spcPts val="0"/>
              </a:spcAft>
              <a:buSzPts val="1300"/>
              <a:buFont typeface="Arial"/>
              <a:buChar char="•"/>
            </a:pPr>
            <a:r>
              <a:rPr lang="en-US" sz="1300"/>
              <a:t>Sethi R, Petrakis I. 2013. Differential diagnosis for a stable patient maintained on buprenorphine who gives a urine toxicology screen negative for buprenorphine. </a:t>
            </a:r>
            <a:r>
              <a:rPr lang="en-US" sz="1300" i="1"/>
              <a:t>Am J Addictions </a:t>
            </a:r>
            <a:r>
              <a:rPr lang="en-US" sz="1300"/>
              <a:t>23:318–319.</a:t>
            </a:r>
            <a:endParaRPr/>
          </a:p>
          <a:p>
            <a:pPr marL="317734" lvl="0" indent="-317734" algn="l" rtl="0">
              <a:spcBef>
                <a:spcPts val="1200"/>
              </a:spcBef>
              <a:spcAft>
                <a:spcPts val="0"/>
              </a:spcAft>
              <a:buSzPts val="1300"/>
              <a:buFont typeface="Arial"/>
              <a:buChar char="•"/>
            </a:pPr>
            <a:r>
              <a:rPr lang="en-US" sz="1300"/>
              <a:t>Sigmon SC, Dunn KE, Saulsgiver K et al. 2013. A randomized, double-blind evaluation of buprenorphine taper duration in primary prescription opioid abusers. </a:t>
            </a:r>
            <a:r>
              <a:rPr lang="en-US" sz="1300" i="1"/>
              <a:t>JAMA Psychiatry</a:t>
            </a:r>
            <a:r>
              <a:rPr lang="en-US" sz="1300"/>
              <a:t> 70(12):1347–1354.</a:t>
            </a:r>
            <a:endParaRPr/>
          </a:p>
          <a:p>
            <a:pPr marL="317734" lvl="0" indent="-317734" algn="l" rtl="0">
              <a:spcBef>
                <a:spcPts val="1200"/>
              </a:spcBef>
              <a:spcAft>
                <a:spcPts val="0"/>
              </a:spcAft>
              <a:buSzPts val="1300"/>
              <a:buFont typeface="Arial"/>
              <a:buChar char="•"/>
            </a:pPr>
            <a:r>
              <a:rPr lang="en-US" sz="1300"/>
              <a:t>Sigmon SC, Bisaga A, Nunes EV, et al. 2012. Opioid Detoxification and Naltrexone Initiation Strategies: Recommendations for Clinical Practice. </a:t>
            </a:r>
            <a:r>
              <a:rPr lang="en-US" sz="1300" i="1"/>
              <a:t>Am J Drug Alcohol Abuse</a:t>
            </a:r>
            <a:r>
              <a:rPr lang="en-US" sz="1300"/>
              <a:t> 38(3):187–199. </a:t>
            </a:r>
            <a:endParaRPr/>
          </a:p>
          <a:p>
            <a:pPr marL="317734" lvl="0" indent="-317734" algn="l" rtl="0">
              <a:spcBef>
                <a:spcPts val="1200"/>
              </a:spcBef>
              <a:spcAft>
                <a:spcPts val="0"/>
              </a:spcAft>
              <a:buSzPts val="1300"/>
              <a:buFont typeface="Arial"/>
              <a:buChar char="•"/>
            </a:pPr>
            <a:r>
              <a:rPr lang="en-US" sz="1300"/>
              <a:t>Substance Abuse and Mental Health Services Administration (SAMHSA). 2012. Clinical drug testing in primary care. </a:t>
            </a:r>
            <a:r>
              <a:rPr lang="en-US" sz="1300" i="1"/>
              <a:t>Technical Assistance Publication (TAP) 32</a:t>
            </a:r>
            <a:r>
              <a:rPr lang="en-US" sz="1300"/>
              <a:t>. HHS Publication No. (SMA) 12-4668. Rockville, MD: Substance Abuse and Mental Health Services Administration.</a:t>
            </a:r>
            <a:endParaRPr/>
          </a:p>
          <a:p>
            <a:pPr marL="317734" lvl="0" indent="-241534" algn="l" rtl="0">
              <a:spcBef>
                <a:spcPts val="1200"/>
              </a:spcBef>
              <a:spcAft>
                <a:spcPts val="0"/>
              </a:spcAft>
              <a:buSzPts val="1200"/>
              <a:buFont typeface="Arial"/>
              <a:buNone/>
            </a:pPr>
            <a:endParaRPr sz="1200"/>
          </a:p>
          <a:p>
            <a:pPr marL="317734" lvl="0" indent="-241534" algn="l" rtl="0">
              <a:spcBef>
                <a:spcPts val="1200"/>
              </a:spcBef>
              <a:spcAft>
                <a:spcPts val="0"/>
              </a:spcAft>
              <a:buSzPts val="1200"/>
              <a:buFont typeface="Arial"/>
              <a:buNone/>
            </a:pPr>
            <a:endParaRPr sz="1200"/>
          </a:p>
          <a:p>
            <a:pPr marL="317734" lvl="0" indent="-241534" algn="l" rtl="0">
              <a:spcBef>
                <a:spcPts val="1200"/>
              </a:spcBef>
              <a:spcAft>
                <a:spcPts val="0"/>
              </a:spcAft>
              <a:buSzPts val="1200"/>
              <a:buFont typeface="Arial"/>
              <a:buNone/>
            </a:pPr>
            <a:endParaRPr sz="12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p53"/>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p>
            <a:pPr marL="0" lvl="0" indent="0" algn="ctr" rtl="0">
              <a:spcBef>
                <a:spcPts val="0"/>
              </a:spcBef>
              <a:spcAft>
                <a:spcPts val="0"/>
              </a:spcAft>
              <a:buNone/>
            </a:pPr>
            <a:r>
              <a:rPr lang="en-US">
                <a:solidFill>
                  <a:schemeClr val="accent1"/>
                </a:solidFill>
              </a:rPr>
              <a:t>References</a:t>
            </a:r>
            <a:endParaRPr/>
          </a:p>
        </p:txBody>
      </p:sp>
      <p:sp>
        <p:nvSpPr>
          <p:cNvPr id="498" name="Google Shape;498;p53"/>
          <p:cNvSpPr txBox="1">
            <a:spLocks noGrp="1"/>
          </p:cNvSpPr>
          <p:nvPr>
            <p:ph type="body" idx="1"/>
          </p:nvPr>
        </p:nvSpPr>
        <p:spPr>
          <a:xfrm>
            <a:off x="457200" y="1600541"/>
            <a:ext cx="8230306" cy="4495459"/>
          </a:xfrm>
          <a:prstGeom prst="rect">
            <a:avLst/>
          </a:prstGeom>
          <a:noFill/>
          <a:ln>
            <a:noFill/>
          </a:ln>
        </p:spPr>
        <p:txBody>
          <a:bodyPr spcFirstLastPara="1" wrap="square" lIns="91425" tIns="91425" rIns="91425" bIns="91425" anchor="t" anchorCtr="0">
            <a:normAutofit/>
          </a:bodyPr>
          <a:lstStyle/>
          <a:p>
            <a:pPr marL="317734" lvl="0" indent="-317734" algn="l" rtl="0">
              <a:spcBef>
                <a:spcPts val="0"/>
              </a:spcBef>
              <a:spcAft>
                <a:spcPts val="0"/>
              </a:spcAft>
              <a:buSzPts val="1300"/>
              <a:buFont typeface="Arial"/>
              <a:buChar char="•"/>
            </a:pPr>
            <a:r>
              <a:rPr lang="en-US" sz="1300"/>
              <a:t>Substance Abuse and Mental Health Services Administration. Medications To Treat Opioid Use Disorder. Treatment Improvement Protocol (TIP) Series 63, Full Document. HHS Publication No. (SMA) 18- 5063FULLDOC. Rockville, MD: Substance Abuse and Mental Health Services Administration, 2018.</a:t>
            </a:r>
            <a:endParaRPr/>
          </a:p>
          <a:p>
            <a:pPr marL="317734" lvl="0" indent="-317734" algn="l" rtl="0">
              <a:spcBef>
                <a:spcPts val="1200"/>
              </a:spcBef>
              <a:spcAft>
                <a:spcPts val="0"/>
              </a:spcAft>
              <a:buSzPts val="1300"/>
              <a:buFont typeface="Arial"/>
              <a:buChar char="•"/>
            </a:pPr>
            <a:r>
              <a:rPr lang="en-US" sz="1300"/>
              <a:t>Wald A.2016.Constipation: advances in diagnosis and treatment. </a:t>
            </a:r>
            <a:r>
              <a:rPr lang="en-US" sz="1300" i="1"/>
              <a:t>JAMA</a:t>
            </a:r>
            <a:r>
              <a:rPr lang="en-US" sz="1300"/>
              <a:t> 315(2):185–191.</a:t>
            </a:r>
            <a:endParaRPr/>
          </a:p>
          <a:p>
            <a:pPr marL="317734" lvl="0" indent="-317734" algn="l" rtl="0">
              <a:spcBef>
                <a:spcPts val="1200"/>
              </a:spcBef>
              <a:spcAft>
                <a:spcPts val="0"/>
              </a:spcAft>
              <a:buSzPts val="1300"/>
              <a:buFont typeface="Arial"/>
              <a:buChar char="•"/>
            </a:pPr>
            <a:r>
              <a:rPr lang="en-US" sz="1300"/>
              <a:t>Weiss RD, Potter JS, Fiellin DA et al.  2011.  Adjunctive counseling during brief and extended buprenorphine-naloxone treatment for prescription opioid dependence: a 2-phase randomized controlled trial.  </a:t>
            </a:r>
            <a:r>
              <a:rPr lang="en-US" sz="1300" i="1"/>
              <a:t>Archives of General Psychiatry</a:t>
            </a:r>
            <a:r>
              <a:rPr lang="en-US" sz="1300"/>
              <a:t> 68(12):1238-1246.</a:t>
            </a:r>
            <a:endParaRPr/>
          </a:p>
          <a:p>
            <a:pPr marL="317734" lvl="0" indent="-317734" algn="l" rtl="0">
              <a:spcBef>
                <a:spcPts val="1200"/>
              </a:spcBef>
              <a:spcAft>
                <a:spcPts val="0"/>
              </a:spcAft>
              <a:buSzPts val="1300"/>
              <a:buFont typeface="Arial"/>
              <a:buChar char="•"/>
            </a:pPr>
            <a:r>
              <a:rPr lang="en-US" sz="1300"/>
              <a:t>Wesson DR, Ling W. 2003. The clinical opiate withdrawal scale (COWS). </a:t>
            </a:r>
            <a:r>
              <a:rPr lang="en-US" sz="1300" i="1"/>
              <a:t>Journal of Psychoactive Drugs </a:t>
            </a:r>
            <a:r>
              <a:rPr lang="en-US" sz="1300"/>
              <a:t>35:253–259.</a:t>
            </a:r>
            <a:endParaRPr/>
          </a:p>
          <a:p>
            <a:pPr marL="317734" lvl="0" indent="-235184" algn="l" rtl="0">
              <a:spcBef>
                <a:spcPts val="1200"/>
              </a:spcBef>
              <a:spcAft>
                <a:spcPts val="0"/>
              </a:spcAft>
              <a:buSzPts val="1300"/>
              <a:buFont typeface="Arial"/>
              <a:buNone/>
            </a:pPr>
            <a:endParaRPr sz="1300"/>
          </a:p>
          <a:p>
            <a:pPr marL="317734" lvl="0" indent="-235184" algn="l" rtl="0">
              <a:spcBef>
                <a:spcPts val="1200"/>
              </a:spcBef>
              <a:spcAft>
                <a:spcPts val="0"/>
              </a:spcAft>
              <a:buSzPts val="1300"/>
              <a:buFont typeface="Arial"/>
              <a:buNone/>
            </a:pPr>
            <a:endParaRPr sz="13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45"/>
        <p:cNvGrpSpPr/>
        <p:nvPr/>
      </p:nvGrpSpPr>
      <p:grpSpPr>
        <a:xfrm>
          <a:off x="0" y="0"/>
          <a:ext cx="0" cy="0"/>
          <a:chOff x="0" y="0"/>
          <a:chExt cx="0" cy="0"/>
        </a:xfrm>
      </p:grpSpPr>
      <p:sp>
        <p:nvSpPr>
          <p:cNvPr id="446" name="Google Shape;446;p31"/>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p>
            <a:pPr marL="0" lvl="0" indent="0" algn="ctr" rtl="0">
              <a:lnSpc>
                <a:spcPct val="100000"/>
              </a:lnSpc>
              <a:spcBef>
                <a:spcPts val="0"/>
              </a:spcBef>
              <a:spcAft>
                <a:spcPts val="0"/>
              </a:spcAft>
              <a:buSzPts val="1400"/>
              <a:buNone/>
            </a:pPr>
            <a:r>
              <a:rPr lang="en-US"/>
              <a:t>References</a:t>
            </a:r>
            <a:endParaRPr/>
          </a:p>
        </p:txBody>
      </p:sp>
      <p:sp>
        <p:nvSpPr>
          <p:cNvPr id="447" name="Google Shape;447;p31"/>
          <p:cNvSpPr txBox="1">
            <a:spLocks noGrp="1"/>
          </p:cNvSpPr>
          <p:nvPr>
            <p:ph type="body" idx="1"/>
          </p:nvPr>
        </p:nvSpPr>
        <p:spPr>
          <a:xfrm>
            <a:off x="457200" y="1600541"/>
            <a:ext cx="8230306" cy="4495459"/>
          </a:xfrm>
          <a:prstGeom prst="rect">
            <a:avLst/>
          </a:prstGeom>
          <a:noFill/>
          <a:ln>
            <a:noFill/>
          </a:ln>
        </p:spPr>
        <p:txBody>
          <a:bodyPr spcFirstLastPara="1" wrap="square" lIns="0" tIns="42400" rIns="0" bIns="42400" anchor="t" anchorCtr="0">
            <a:normAutofit/>
          </a:bodyPr>
          <a:lstStyle/>
          <a:p>
            <a:pPr marL="317734" lvl="0" indent="-317734" algn="l" rtl="0">
              <a:lnSpc>
                <a:spcPct val="100000"/>
              </a:lnSpc>
              <a:spcBef>
                <a:spcPts val="0"/>
              </a:spcBef>
              <a:spcAft>
                <a:spcPts val="0"/>
              </a:spcAft>
              <a:buSzPts val="1300"/>
              <a:buFont typeface="Arial"/>
              <a:buChar char="•"/>
            </a:pPr>
            <a:r>
              <a:rPr lang="en-US" sz="1300"/>
              <a:t>Soeffing JM, Martin LD, Fingerhood MI, et al. 2009. Buprenorphine maintenance treatment in a primary care setting: outcomes at 1 year. </a:t>
            </a:r>
            <a:r>
              <a:rPr lang="en-US" sz="1300" i="1"/>
              <a:t>Journal of Substance Abuse Treatment</a:t>
            </a:r>
            <a:r>
              <a:rPr lang="en-US" sz="1300"/>
              <a:t> 37(4):426–430.</a:t>
            </a:r>
            <a:endParaRPr/>
          </a:p>
          <a:p>
            <a:pPr marL="317734" lvl="0" indent="-317734" algn="l" rtl="0">
              <a:lnSpc>
                <a:spcPct val="100000"/>
              </a:lnSpc>
              <a:spcBef>
                <a:spcPts val="600"/>
              </a:spcBef>
              <a:spcAft>
                <a:spcPts val="0"/>
              </a:spcAft>
              <a:buSzPts val="1300"/>
              <a:buFont typeface="Arial"/>
              <a:buChar char="•"/>
            </a:pPr>
            <a:r>
              <a:rPr lang="en-US" sz="1300"/>
              <a:t>Sordo L, Barrio G, Bravo MJ, et al. 2017. Mortality risk during and after opioid substitution treatment: Systematic review and meta-analysis of cohort studies. </a:t>
            </a:r>
            <a:r>
              <a:rPr lang="en-US" sz="1300" i="1"/>
              <a:t>British Medical Journal</a:t>
            </a:r>
            <a:r>
              <a:rPr lang="en-US" sz="1300"/>
              <a:t> 357:j1550. </a:t>
            </a:r>
            <a:endParaRPr/>
          </a:p>
          <a:p>
            <a:pPr marL="317734" lvl="0" indent="-317734" algn="l" rtl="0">
              <a:lnSpc>
                <a:spcPct val="100000"/>
              </a:lnSpc>
              <a:spcBef>
                <a:spcPts val="600"/>
              </a:spcBef>
              <a:spcAft>
                <a:spcPts val="0"/>
              </a:spcAft>
              <a:buSzPts val="1300"/>
              <a:buFont typeface="Arial"/>
              <a:buChar char="•"/>
            </a:pPr>
            <a:r>
              <a:rPr lang="en-US" sz="1300"/>
              <a:t>Substance Abuse and Mental Health Services Administration. 2017. Key substance use and mental health indicators in the United States: Results from the 2016 National Survey on Drug Use and Health (HHS Publication No. SMA 17-5044, NSDUH Series H-52). Rockville, MD: Center for Behavioral Health Statistics and Quality, Substance Abuse and Mental Health Services Administration. Retrieved from </a:t>
            </a:r>
            <a:r>
              <a:rPr lang="en-US" sz="1300" u="sng">
                <a:solidFill>
                  <a:schemeClr val="hlink"/>
                </a:solidFill>
                <a:hlinkClick r:id="rId3"/>
              </a:rPr>
              <a:t>https://www.samhsa.gov/data/  </a:t>
            </a:r>
            <a:endParaRPr sz="13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28"/>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p>
            <a:pPr marL="0" lvl="0" indent="0" algn="ctr" rtl="0">
              <a:spcBef>
                <a:spcPts val="0"/>
              </a:spcBef>
              <a:spcAft>
                <a:spcPts val="0"/>
              </a:spcAft>
              <a:buNone/>
            </a:pPr>
            <a:r>
              <a:rPr lang="en-US">
                <a:solidFill>
                  <a:schemeClr val="accent2"/>
                </a:solidFill>
              </a:rPr>
              <a:t>References</a:t>
            </a:r>
            <a:endParaRPr/>
          </a:p>
        </p:txBody>
      </p:sp>
      <p:sp>
        <p:nvSpPr>
          <p:cNvPr id="302" name="Google Shape;302;p28"/>
          <p:cNvSpPr txBox="1">
            <a:spLocks noGrp="1"/>
          </p:cNvSpPr>
          <p:nvPr>
            <p:ph type="body" idx="1"/>
          </p:nvPr>
        </p:nvSpPr>
        <p:spPr>
          <a:xfrm>
            <a:off x="457200" y="1600541"/>
            <a:ext cx="8230306" cy="4495459"/>
          </a:xfrm>
          <a:prstGeom prst="rect">
            <a:avLst/>
          </a:prstGeom>
          <a:noFill/>
          <a:ln>
            <a:noFill/>
          </a:ln>
        </p:spPr>
        <p:txBody>
          <a:bodyPr spcFirstLastPara="1" wrap="square" lIns="0" tIns="42400" rIns="0" bIns="42400" anchor="t" anchorCtr="0">
            <a:noAutofit/>
          </a:bodyPr>
          <a:lstStyle/>
          <a:p>
            <a:pPr marL="317734" lvl="0" indent="-317734" algn="l" rtl="0">
              <a:spcBef>
                <a:spcPts val="0"/>
              </a:spcBef>
              <a:spcAft>
                <a:spcPts val="0"/>
              </a:spcAft>
              <a:buSzPts val="1250"/>
              <a:buChar char="•"/>
            </a:pPr>
            <a:r>
              <a:rPr lang="en-US" sz="1250">
                <a:solidFill>
                  <a:srgbClr val="343434"/>
                </a:solidFill>
              </a:rPr>
              <a:t>Agerwala SM and McCance-Katz EF. 2012. Integrating Screening, Brief Intervention, and Referral to Treatment (SBIRT) into Clinical Practice Settings: A Brief Review. </a:t>
            </a:r>
            <a:r>
              <a:rPr lang="en-US" sz="1250" i="1">
                <a:solidFill>
                  <a:srgbClr val="343434"/>
                </a:solidFill>
              </a:rPr>
              <a:t>J Psychoactive Drugs</a:t>
            </a:r>
            <a:r>
              <a:rPr lang="en-US" sz="1250">
                <a:solidFill>
                  <a:srgbClr val="343434"/>
                </a:solidFill>
              </a:rPr>
              <a:t> 44(4):307–317.</a:t>
            </a:r>
            <a:endParaRPr/>
          </a:p>
          <a:p>
            <a:pPr marL="317734" lvl="0" indent="-317734" algn="l" rtl="0">
              <a:spcBef>
                <a:spcPts val="1200"/>
              </a:spcBef>
              <a:spcAft>
                <a:spcPts val="0"/>
              </a:spcAft>
              <a:buSzPts val="1250"/>
              <a:buChar char="•"/>
            </a:pPr>
            <a:r>
              <a:rPr lang="en-US" sz="1250">
                <a:solidFill>
                  <a:srgbClr val="343434"/>
                </a:solidFill>
              </a:rPr>
              <a:t>Arkowitz, H., Miller, W. R., &amp; Rollnick, S. (Eds.). 2015. Motivational Interviewing in the Treatment of Psychological Problems. Guilford Press: New York.</a:t>
            </a:r>
            <a:endParaRPr/>
          </a:p>
          <a:p>
            <a:pPr marL="317734" lvl="0" indent="-317734" algn="l" rtl="0">
              <a:spcBef>
                <a:spcPts val="1200"/>
              </a:spcBef>
              <a:spcAft>
                <a:spcPts val="0"/>
              </a:spcAft>
              <a:buSzPts val="1250"/>
              <a:buChar char="•"/>
            </a:pPr>
            <a:r>
              <a:rPr lang="en-US" sz="1250">
                <a:solidFill>
                  <a:srgbClr val="343434"/>
                </a:solidFill>
              </a:rPr>
              <a:t>Babor TF, Del Boca F, Bray JW. 2017. Screening, Brief Intervention and Referral to Treatment: implications of SAMHSA's SBIRT initiative for substance abuse policy and practice. </a:t>
            </a:r>
            <a:r>
              <a:rPr lang="en-US" sz="1250" i="1">
                <a:solidFill>
                  <a:srgbClr val="343434"/>
                </a:solidFill>
              </a:rPr>
              <a:t>Addiction</a:t>
            </a:r>
            <a:r>
              <a:rPr lang="en-US" sz="1250">
                <a:solidFill>
                  <a:srgbClr val="343434"/>
                </a:solidFill>
              </a:rPr>
              <a:t> 112(Suppl 2):110–117.</a:t>
            </a:r>
            <a:endParaRPr/>
          </a:p>
          <a:p>
            <a:pPr marL="317734" lvl="0" indent="-317734" algn="l" rtl="0">
              <a:spcBef>
                <a:spcPts val="1200"/>
              </a:spcBef>
              <a:spcAft>
                <a:spcPts val="0"/>
              </a:spcAft>
              <a:buSzPts val="1250"/>
              <a:buChar char="•"/>
            </a:pPr>
            <a:r>
              <a:rPr lang="en-US" sz="1250">
                <a:solidFill>
                  <a:srgbClr val="343434"/>
                </a:solidFill>
              </a:rPr>
              <a:t>Carroll KM, Onken LS. 2005. Behavioral Therapies for Drug Abuse. </a:t>
            </a:r>
            <a:r>
              <a:rPr lang="en-US" sz="1250" i="1">
                <a:solidFill>
                  <a:srgbClr val="343434"/>
                </a:solidFill>
              </a:rPr>
              <a:t>Am J Psychiatry</a:t>
            </a:r>
            <a:r>
              <a:rPr lang="en-US" sz="1250">
                <a:solidFill>
                  <a:srgbClr val="343434"/>
                </a:solidFill>
              </a:rPr>
              <a:t> 162(8):1452–1460. </a:t>
            </a:r>
            <a:endParaRPr/>
          </a:p>
          <a:p>
            <a:pPr marL="317734" lvl="0" indent="-317734" algn="l" rtl="0">
              <a:spcBef>
                <a:spcPts val="1200"/>
              </a:spcBef>
              <a:spcAft>
                <a:spcPts val="0"/>
              </a:spcAft>
              <a:buSzPts val="1250"/>
              <a:buChar char="•"/>
            </a:pPr>
            <a:r>
              <a:rPr lang="en-US" sz="1250">
                <a:solidFill>
                  <a:srgbClr val="343434"/>
                </a:solidFill>
              </a:rPr>
              <a:t>Carroll, KM. 1998. A Cognitive-Behavioral Approach: Treating Cocaine Addiction. NIDA Therapy Manuals for Drug Abuse: Manual 1. NIH Publication Number 4298–4308.</a:t>
            </a:r>
            <a:endParaRPr/>
          </a:p>
          <a:p>
            <a:pPr marL="317734" lvl="0" indent="-317734" algn="l" rtl="0">
              <a:spcBef>
                <a:spcPts val="1200"/>
              </a:spcBef>
              <a:spcAft>
                <a:spcPts val="0"/>
              </a:spcAft>
              <a:buSzPts val="1250"/>
              <a:buChar char="•"/>
            </a:pPr>
            <a:r>
              <a:rPr lang="en-US" sz="1250">
                <a:solidFill>
                  <a:srgbClr val="343434"/>
                </a:solidFill>
              </a:rPr>
              <a:t>Department of Veterans Affairs/Department of Defense (VA/DoD). 2015. </a:t>
            </a:r>
            <a:r>
              <a:rPr lang="en-US" sz="1250" i="1">
                <a:solidFill>
                  <a:srgbClr val="343434"/>
                </a:solidFill>
              </a:rPr>
              <a:t>VA/DoD Clinical Practice Guideline for the Management of Substance Use Disorders</a:t>
            </a:r>
            <a:r>
              <a:rPr lang="en-US" sz="1250">
                <a:solidFill>
                  <a:srgbClr val="343434"/>
                </a:solidFill>
              </a:rPr>
              <a:t>. Available from: </a:t>
            </a:r>
            <a:r>
              <a:rPr lang="en-US" sz="1250" u="sng">
                <a:solidFill>
                  <a:srgbClr val="343434"/>
                </a:solidFill>
                <a:hlinkClick r:id="rId3">
                  <a:extLst>
                    <a:ext uri="{A12FA001-AC4F-418D-AE19-62706E023703}">
                      <ahyp:hlinkClr xmlns:ahyp="http://schemas.microsoft.com/office/drawing/2018/hyperlinkcolor" val="tx"/>
                    </a:ext>
                  </a:extLst>
                </a:hlinkClick>
              </a:rPr>
              <a:t>https://www.healthquality.va.gov/guidelines/MH/sud/</a:t>
            </a:r>
            <a:endParaRPr sz="1250">
              <a:solidFill>
                <a:srgbClr val="343434"/>
              </a:solidFill>
            </a:endParaRPr>
          </a:p>
          <a:p>
            <a:pPr marL="317734" lvl="0" indent="-317734" algn="l" rtl="0">
              <a:spcBef>
                <a:spcPts val="1200"/>
              </a:spcBef>
              <a:spcAft>
                <a:spcPts val="0"/>
              </a:spcAft>
              <a:buSzPts val="1250"/>
              <a:buChar char="•"/>
            </a:pPr>
            <a:r>
              <a:rPr lang="en-US" sz="1250">
                <a:solidFill>
                  <a:srgbClr val="343434"/>
                </a:solidFill>
              </a:rPr>
              <a:t>Fiellin DA, Barry DT, Sullivan LE, et al., 2013. A randomized trial of cognitive behavioral therapy in primary care-based buprenorphine. </a:t>
            </a:r>
            <a:r>
              <a:rPr lang="en-US" sz="1250" i="1">
                <a:solidFill>
                  <a:srgbClr val="343434"/>
                </a:solidFill>
              </a:rPr>
              <a:t>American Journal of Medicine</a:t>
            </a:r>
            <a:r>
              <a:rPr lang="en-US" sz="1250">
                <a:solidFill>
                  <a:srgbClr val="343434"/>
                </a:solidFill>
              </a:rPr>
              <a:t>126(74):e11–e17.</a:t>
            </a:r>
            <a:endParaRPr/>
          </a:p>
          <a:p>
            <a:pPr marL="317734" lvl="0" indent="-317734" algn="l" rtl="0">
              <a:spcBef>
                <a:spcPts val="1200"/>
              </a:spcBef>
              <a:spcAft>
                <a:spcPts val="0"/>
              </a:spcAft>
              <a:buSzPts val="1250"/>
              <a:buChar char="•"/>
            </a:pPr>
            <a:r>
              <a:rPr lang="en-US" sz="1250">
                <a:solidFill>
                  <a:srgbClr val="343434"/>
                </a:solidFill>
              </a:rPr>
              <a:t>Kadden R. 1992. Cognitive-Behavioral Coping Skills Therapy Manual: A Clinical Research Guide for Therapists Treating Individuals with Alcohol Abuse and Dependence.</a:t>
            </a:r>
            <a:endParaRPr/>
          </a:p>
          <a:p>
            <a:pPr marL="317734" lvl="0" indent="-317734" algn="l" rtl="0">
              <a:spcBef>
                <a:spcPts val="1200"/>
              </a:spcBef>
              <a:spcAft>
                <a:spcPts val="0"/>
              </a:spcAft>
              <a:buSzPts val="1250"/>
              <a:buChar char="•"/>
            </a:pPr>
            <a:r>
              <a:rPr lang="en-US" sz="1250">
                <a:solidFill>
                  <a:srgbClr val="343434"/>
                </a:solidFill>
              </a:rPr>
              <a:t>Levounis P &amp; Arnaout B. (Eds.). 2010. Handbook of Motivation and Change: A Practical Guide For clinicians. American Psychiatric Publishing: Washington, DC.</a:t>
            </a:r>
            <a:endParaRPr/>
          </a:p>
          <a:p>
            <a:pPr marL="317734" lvl="0" indent="-238359" algn="l" rtl="0">
              <a:spcBef>
                <a:spcPts val="1200"/>
              </a:spcBef>
              <a:spcAft>
                <a:spcPts val="0"/>
              </a:spcAft>
              <a:buSzPts val="1250"/>
              <a:buNone/>
            </a:pPr>
            <a:endParaRPr sz="1250">
              <a:solidFill>
                <a:srgbClr val="343434"/>
              </a:solidFill>
            </a:endParaRPr>
          </a:p>
          <a:p>
            <a:pPr marL="0" lvl="0" indent="0" algn="l" rtl="0">
              <a:spcBef>
                <a:spcPts val="1200"/>
              </a:spcBef>
              <a:spcAft>
                <a:spcPts val="0"/>
              </a:spcAft>
              <a:buSzPts val="1250"/>
              <a:buNone/>
            </a:pPr>
            <a:endParaRPr sz="1250">
              <a:solidFill>
                <a:srgbClr val="343434"/>
              </a:solidFill>
            </a:endParaRPr>
          </a:p>
          <a:p>
            <a:pPr marL="0" lvl="0" indent="0" algn="l" rtl="0">
              <a:spcBef>
                <a:spcPts val="1200"/>
              </a:spcBef>
              <a:spcAft>
                <a:spcPts val="0"/>
              </a:spcAft>
              <a:buClr>
                <a:srgbClr val="54BABA"/>
              </a:buClr>
              <a:buSzPts val="1250"/>
              <a:buFont typeface="Noto Sans Symbols"/>
              <a:buNone/>
            </a:pPr>
            <a:endParaRPr sz="1250">
              <a:solidFill>
                <a:srgbClr val="343434"/>
              </a:solidFill>
            </a:endParaRPr>
          </a:p>
          <a:p>
            <a:pPr marL="0" lvl="0" indent="0" algn="l" rtl="0">
              <a:spcBef>
                <a:spcPts val="1200"/>
              </a:spcBef>
              <a:spcAft>
                <a:spcPts val="0"/>
              </a:spcAft>
              <a:buClr>
                <a:srgbClr val="54BABA"/>
              </a:buClr>
              <a:buSzPts val="1250"/>
              <a:buFont typeface="Noto Sans Symbols"/>
              <a:buNone/>
            </a:pPr>
            <a:endParaRPr sz="1250">
              <a:solidFill>
                <a:srgbClr val="343434"/>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29"/>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p>
            <a:pPr marL="0" lvl="0" indent="0" algn="ctr" rtl="0">
              <a:spcBef>
                <a:spcPts val="0"/>
              </a:spcBef>
              <a:spcAft>
                <a:spcPts val="0"/>
              </a:spcAft>
              <a:buNone/>
            </a:pPr>
            <a:r>
              <a:rPr lang="en-US"/>
              <a:t>References</a:t>
            </a:r>
            <a:endParaRPr/>
          </a:p>
        </p:txBody>
      </p:sp>
      <p:sp>
        <p:nvSpPr>
          <p:cNvPr id="309" name="Google Shape;309;p29"/>
          <p:cNvSpPr txBox="1">
            <a:spLocks noGrp="1"/>
          </p:cNvSpPr>
          <p:nvPr>
            <p:ph type="body" idx="1"/>
          </p:nvPr>
        </p:nvSpPr>
        <p:spPr>
          <a:xfrm>
            <a:off x="457201" y="1600200"/>
            <a:ext cx="8230306" cy="4190999"/>
          </a:xfrm>
          <a:prstGeom prst="rect">
            <a:avLst/>
          </a:prstGeom>
          <a:noFill/>
          <a:ln>
            <a:noFill/>
          </a:ln>
        </p:spPr>
        <p:txBody>
          <a:bodyPr spcFirstLastPara="1" wrap="square" lIns="0" tIns="42400" rIns="0" bIns="42400" anchor="t" anchorCtr="0">
            <a:noAutofit/>
          </a:bodyPr>
          <a:lstStyle/>
          <a:p>
            <a:pPr marL="285750" lvl="0" indent="-279400" algn="l" rtl="0">
              <a:spcBef>
                <a:spcPts val="0"/>
              </a:spcBef>
              <a:spcAft>
                <a:spcPts val="0"/>
              </a:spcAft>
              <a:buSzPts val="1250"/>
              <a:buFont typeface="Arial"/>
              <a:buChar char="•"/>
            </a:pPr>
            <a:r>
              <a:rPr lang="en-US" sz="1250">
                <a:solidFill>
                  <a:srgbClr val="343434"/>
                </a:solidFill>
              </a:rPr>
              <a:t>Levounis P, Arnaout B, &amp; Marienfeld C. (Eds.). 2017. Motivational Interviewing for Clinical Practice. American Psychiatric Association Publishing: Washington, DC.</a:t>
            </a:r>
            <a:endParaRPr/>
          </a:p>
          <a:p>
            <a:pPr marL="285750" lvl="0" indent="-279400" algn="l" rtl="0">
              <a:spcBef>
                <a:spcPts val="1200"/>
              </a:spcBef>
              <a:spcAft>
                <a:spcPts val="0"/>
              </a:spcAft>
              <a:buSzPts val="1250"/>
              <a:buFont typeface="Arial"/>
              <a:buChar char="•"/>
            </a:pPr>
            <a:r>
              <a:rPr lang="en-US" sz="1250">
                <a:solidFill>
                  <a:srgbClr val="343434"/>
                </a:solidFill>
              </a:rPr>
              <a:t>McHugh KR, Hearon BA, and Otto MW. 2010. Cognitive-Behavioral Therapy for Substance Use Disorders. </a:t>
            </a:r>
            <a:r>
              <a:rPr lang="en-US" sz="1250" i="1">
                <a:solidFill>
                  <a:srgbClr val="343434"/>
                </a:solidFill>
              </a:rPr>
              <a:t>Psychiatr Clin North Am</a:t>
            </a:r>
            <a:r>
              <a:rPr lang="en-US" sz="1250">
                <a:solidFill>
                  <a:srgbClr val="343434"/>
                </a:solidFill>
              </a:rPr>
              <a:t> 33(3):511–525.</a:t>
            </a:r>
            <a:endParaRPr/>
          </a:p>
          <a:p>
            <a:pPr marL="285750" lvl="0" indent="-279400" algn="l" rtl="0">
              <a:spcBef>
                <a:spcPts val="1200"/>
              </a:spcBef>
              <a:spcAft>
                <a:spcPts val="0"/>
              </a:spcAft>
              <a:buSzPts val="1250"/>
              <a:buFont typeface="Arial"/>
              <a:buChar char="•"/>
            </a:pPr>
            <a:r>
              <a:rPr lang="en-US" sz="1250">
                <a:solidFill>
                  <a:srgbClr val="343434"/>
                </a:solidFill>
              </a:rPr>
              <a:t>Miller WM and Rollnick S. 2013. Motivational Interviewing: Helping People Change. Guilford Press: New York.</a:t>
            </a:r>
            <a:endParaRPr/>
          </a:p>
          <a:p>
            <a:pPr marL="285750" lvl="0" indent="-279400" algn="l" rtl="0">
              <a:spcBef>
                <a:spcPts val="1200"/>
              </a:spcBef>
              <a:spcAft>
                <a:spcPts val="0"/>
              </a:spcAft>
              <a:buSzPts val="1250"/>
              <a:buFont typeface="Arial"/>
              <a:buChar char="•"/>
            </a:pPr>
            <a:r>
              <a:rPr lang="en-US" sz="1250">
                <a:solidFill>
                  <a:srgbClr val="343434"/>
                </a:solidFill>
              </a:rPr>
              <a:t>Pettinati HM, Weiss RD, Miller WR, et al., COMBINE monograph series.2004. Medical management treatment manual: A clinical research guide for medically trained clinicians providing pharmacotherapy as part of the treatment for alcohol dependence. Vol 2: National Institute on Alcohol, Abuse and Alcoholism.</a:t>
            </a:r>
            <a:endParaRPr/>
          </a:p>
          <a:p>
            <a:pPr marL="285750" lvl="0" indent="-279400" algn="l" rtl="0">
              <a:spcBef>
                <a:spcPts val="1200"/>
              </a:spcBef>
              <a:spcAft>
                <a:spcPts val="0"/>
              </a:spcAft>
              <a:buSzPts val="1250"/>
              <a:buFont typeface="Arial"/>
              <a:buChar char="•"/>
            </a:pPr>
            <a:r>
              <a:rPr lang="en-US" sz="1250">
                <a:solidFill>
                  <a:srgbClr val="343434"/>
                </a:solidFill>
              </a:rPr>
              <a:t>Ramnero J and Torneke N. 2011. The ABCs of Human Behavior. New Harbinger Publications: Oakland, CA.</a:t>
            </a:r>
            <a:endParaRPr/>
          </a:p>
          <a:p>
            <a:pPr marL="285750" lvl="0" indent="-279400" algn="l" rtl="0">
              <a:spcBef>
                <a:spcPts val="1200"/>
              </a:spcBef>
              <a:spcAft>
                <a:spcPts val="0"/>
              </a:spcAft>
              <a:buSzPts val="1250"/>
              <a:buFont typeface="Arial"/>
              <a:buChar char="•"/>
            </a:pPr>
            <a:r>
              <a:rPr lang="en-US" sz="1250">
                <a:solidFill>
                  <a:srgbClr val="343434"/>
                </a:solidFill>
              </a:rPr>
              <a:t>VA/DOD Clinical Practice Guideline for the Management of Substance Use Disorders, 2015 </a:t>
            </a:r>
            <a:r>
              <a:rPr lang="en-US" sz="1250" u="sng">
                <a:solidFill>
                  <a:srgbClr val="343434"/>
                </a:solidFill>
                <a:hlinkClick r:id="rId3">
                  <a:extLst>
                    <a:ext uri="{A12FA001-AC4F-418D-AE19-62706E023703}">
                      <ahyp:hlinkClr xmlns:ahyp="http://schemas.microsoft.com/office/drawing/2018/hyperlinkcolor" val="tx"/>
                    </a:ext>
                  </a:extLst>
                </a:hlinkClick>
              </a:rPr>
              <a:t>https://www.healthquality.va.gov/guidelines/mh/sud/</a:t>
            </a:r>
            <a:r>
              <a:rPr lang="en-US" sz="1250">
                <a:solidFill>
                  <a:srgbClr val="343434"/>
                </a:solidFill>
              </a:rPr>
              <a:t> .</a:t>
            </a:r>
            <a:endParaRPr/>
          </a:p>
          <a:p>
            <a:pPr marL="285750" lvl="0" indent="-279400" algn="l" rtl="0">
              <a:spcBef>
                <a:spcPts val="1200"/>
              </a:spcBef>
              <a:spcAft>
                <a:spcPts val="0"/>
              </a:spcAft>
              <a:buSzPts val="1250"/>
              <a:buFont typeface="Arial"/>
              <a:buChar char="•"/>
            </a:pPr>
            <a:r>
              <a:rPr lang="en-US" sz="1250">
                <a:solidFill>
                  <a:srgbClr val="343434"/>
                </a:solidFill>
              </a:rPr>
              <a:t>Whitlock EP, Green CA, Polen MR, et al., 2004. Behavioral Counseling Interventions in Primary Care to Reduce Risky/Harmful Alcohol Use [Internet] Rockville, MD: Agency for Healthcare Research and Quality (US).</a:t>
            </a:r>
            <a:endParaRPr/>
          </a:p>
          <a:p>
            <a:pPr marL="285750" lvl="0" indent="-279400" algn="l" rtl="0">
              <a:spcBef>
                <a:spcPts val="1200"/>
              </a:spcBef>
              <a:spcAft>
                <a:spcPts val="0"/>
              </a:spcAft>
              <a:buSzPts val="1250"/>
              <a:buFont typeface="Arial"/>
              <a:buChar char="•"/>
            </a:pPr>
            <a:r>
              <a:rPr lang="en-US" sz="1250">
                <a:solidFill>
                  <a:srgbClr val="343434"/>
                </a:solidFill>
              </a:rPr>
              <a:t>Zgierska A &amp; Fleming MF. 2014. Medical and surgical complications of Addiction. In Ries, R.K.; Fiellin DA; Miller SC; and Saitz R (eds.) Principles of Addiction Medicine, Fifth Edition. Copyright 2014, American Society of Addiction Medicine, Chevy Chase, MD.</a:t>
            </a:r>
            <a:endParaRPr/>
          </a:p>
          <a:p>
            <a:pPr marL="317734" lvl="0" indent="-235184" algn="l" rtl="0">
              <a:spcBef>
                <a:spcPts val="1200"/>
              </a:spcBef>
              <a:spcAft>
                <a:spcPts val="0"/>
              </a:spcAft>
              <a:buSzPts val="1300"/>
              <a:buNone/>
            </a:pPr>
            <a:endParaRPr sz="1300">
              <a:solidFill>
                <a:srgbClr val="343434"/>
              </a:solidFill>
            </a:endParaRPr>
          </a:p>
          <a:p>
            <a:pPr marL="0" lvl="0" indent="0" algn="l" rtl="0">
              <a:spcBef>
                <a:spcPts val="1200"/>
              </a:spcBef>
              <a:spcAft>
                <a:spcPts val="0"/>
              </a:spcAft>
              <a:buSzPts val="1300"/>
              <a:buNone/>
            </a:pPr>
            <a:endParaRPr sz="1300">
              <a:solidFill>
                <a:srgbClr val="343434"/>
              </a:solidFill>
            </a:endParaRPr>
          </a:p>
          <a:p>
            <a:pPr marL="0" lvl="0" indent="0" algn="l" rtl="0">
              <a:spcBef>
                <a:spcPts val="1200"/>
              </a:spcBef>
              <a:spcAft>
                <a:spcPts val="0"/>
              </a:spcAft>
              <a:buClr>
                <a:srgbClr val="54BABA"/>
              </a:buClr>
              <a:buSzPts val="1300"/>
              <a:buFont typeface="Noto Sans Symbols"/>
              <a:buNone/>
            </a:pPr>
            <a:endParaRPr sz="1300">
              <a:solidFill>
                <a:srgbClr val="343434"/>
              </a:solidFill>
            </a:endParaRPr>
          </a:p>
          <a:p>
            <a:pPr marL="0" lvl="0" indent="0" algn="l" rtl="0">
              <a:spcBef>
                <a:spcPts val="1200"/>
              </a:spcBef>
              <a:spcAft>
                <a:spcPts val="0"/>
              </a:spcAft>
              <a:buClr>
                <a:srgbClr val="54BABA"/>
              </a:buClr>
              <a:buSzPts val="1300"/>
              <a:buFont typeface="Noto Sans Symbols"/>
              <a:buNone/>
            </a:pPr>
            <a:endParaRPr sz="1300">
              <a:solidFill>
                <a:srgbClr val="343434"/>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1"/>
                </a:solidFill>
                <a:cs typeface="Arial"/>
              </a:rPr>
              <a:t>References</a:t>
            </a:r>
            <a:endParaRPr lang="en-US" dirty="0">
              <a:solidFill>
                <a:schemeClr val="accent1"/>
              </a:solidFill>
              <a:latin typeface="Arial"/>
              <a:cs typeface="Arial"/>
            </a:endParaRPr>
          </a:p>
        </p:txBody>
      </p:sp>
      <p:sp>
        <p:nvSpPr>
          <p:cNvPr id="5" name="Content Placeholder 4"/>
          <p:cNvSpPr>
            <a:spLocks noGrp="1"/>
          </p:cNvSpPr>
          <p:nvPr>
            <p:ph idx="1"/>
          </p:nvPr>
        </p:nvSpPr>
        <p:spPr>
          <a:xfrm>
            <a:off x="457200" y="1600541"/>
            <a:ext cx="8305800" cy="4343059"/>
          </a:xfrm>
        </p:spPr>
        <p:txBody>
          <a:bodyPr>
            <a:noAutofit/>
          </a:bodyPr>
          <a:lstStyle/>
          <a:p>
            <a:pPr marL="186999" lvl="1" indent="-171450">
              <a:spcBef>
                <a:spcPts val="600"/>
              </a:spcBef>
              <a:spcAft>
                <a:spcPts val="0"/>
              </a:spcAft>
              <a:buSzPct val="100000"/>
              <a:buFont typeface="Arial" panose="020B0604020202020204" pitchFamily="34" charset="0"/>
              <a:buChar char="•"/>
            </a:pPr>
            <a:r>
              <a:rPr lang="en-US" sz="1300" dirty="0">
                <a:solidFill>
                  <a:srgbClr val="343434"/>
                </a:solidFill>
                <a:ea typeface="Arial"/>
                <a:cs typeface="Arial"/>
                <a:sym typeface="Arial"/>
              </a:rPr>
              <a:t>Botticelli P, Koh HK. 2016. Changing the language of addiction. </a:t>
            </a:r>
            <a:r>
              <a:rPr lang="en-US" sz="1300" i="1" dirty="0">
                <a:solidFill>
                  <a:srgbClr val="343434"/>
                </a:solidFill>
                <a:ea typeface="Arial"/>
                <a:cs typeface="Arial"/>
                <a:sym typeface="Arial"/>
              </a:rPr>
              <a:t>JAMA</a:t>
            </a:r>
            <a:r>
              <a:rPr lang="en-US" sz="1300" dirty="0">
                <a:solidFill>
                  <a:srgbClr val="343434"/>
                </a:solidFill>
                <a:ea typeface="Arial"/>
                <a:cs typeface="Arial"/>
                <a:sym typeface="Arial"/>
              </a:rPr>
              <a:t> 316(13):1361</a:t>
            </a:r>
            <a:r>
              <a:rPr lang="en-US" sz="1300" dirty="0">
                <a:solidFill>
                  <a:srgbClr val="343434"/>
                </a:solidFill>
              </a:rPr>
              <a:t>–</a:t>
            </a:r>
            <a:r>
              <a:rPr lang="en-US" sz="1300" dirty="0">
                <a:solidFill>
                  <a:srgbClr val="343434"/>
                </a:solidFill>
                <a:ea typeface="Arial"/>
                <a:cs typeface="Arial"/>
                <a:sym typeface="Arial"/>
              </a:rPr>
              <a:t>1362.</a:t>
            </a:r>
          </a:p>
          <a:p>
            <a:pPr marL="186999" lvl="1" indent="-171450">
              <a:spcBef>
                <a:spcPts val="600"/>
              </a:spcBef>
              <a:spcAft>
                <a:spcPts val="0"/>
              </a:spcAft>
              <a:buSzPct val="100000"/>
              <a:buFont typeface="Arial" panose="020B0604020202020204" pitchFamily="34" charset="0"/>
              <a:buChar char="•"/>
            </a:pPr>
            <a:r>
              <a:rPr lang="en-US" sz="1300" dirty="0">
                <a:solidFill>
                  <a:srgbClr val="343434"/>
                </a:solidFill>
                <a:ea typeface="Arial"/>
                <a:cs typeface="Arial"/>
                <a:sym typeface="Arial"/>
              </a:rPr>
              <a:t>Center for Substance Abuse Treatment. Clinical Guidelines for the Use of Buprenorphine in the Treatment of Opioid Addiction. Treatment Improvement Protocol (TIP) Series 40. DHHS Publication No. (SMA) 04-3939. Rockville, MD: Substance Abuse and Mental Health Services Administration, 2004.</a:t>
            </a:r>
          </a:p>
          <a:p>
            <a:pPr marL="186999" lvl="1" indent="-171450">
              <a:spcBef>
                <a:spcPts val="600"/>
              </a:spcBef>
              <a:spcAft>
                <a:spcPts val="0"/>
              </a:spcAft>
              <a:buSzPct val="100000"/>
              <a:buFont typeface="Arial" panose="020B0604020202020204" pitchFamily="34" charset="0"/>
              <a:buChar char="•"/>
            </a:pPr>
            <a:r>
              <a:rPr lang="en-US" sz="1300" dirty="0">
                <a:solidFill>
                  <a:srgbClr val="343434"/>
                </a:solidFill>
              </a:rPr>
              <a:t>Department of Veterans Affairs/Department of Defense (VA/DoD). 2015. Va/DoD clinical practice guideline for the management of substance use disorders.  </a:t>
            </a:r>
            <a:r>
              <a:rPr lang="en-US" sz="1300" dirty="0">
                <a:solidFill>
                  <a:srgbClr val="343434"/>
                </a:solidFill>
                <a:hlinkClick r:id="rId3"/>
              </a:rPr>
              <a:t>https://www.healthquality.va.gov/guidelines/MH/sud/</a:t>
            </a:r>
            <a:endParaRPr lang="en-US" sz="1300" dirty="0">
              <a:solidFill>
                <a:srgbClr val="343434"/>
              </a:solidFill>
            </a:endParaRPr>
          </a:p>
          <a:p>
            <a:pPr marL="186999" lvl="1" indent="-171450">
              <a:spcBef>
                <a:spcPts val="600"/>
              </a:spcBef>
              <a:spcAft>
                <a:spcPts val="0"/>
              </a:spcAft>
              <a:buSzPct val="100000"/>
              <a:buFont typeface="Arial" panose="020B0604020202020204" pitchFamily="34" charset="0"/>
              <a:buChar char="•"/>
            </a:pPr>
            <a:r>
              <a:rPr lang="en-US" sz="1300" dirty="0">
                <a:solidFill>
                  <a:srgbClr val="343434"/>
                </a:solidFill>
                <a:ea typeface="Arial"/>
                <a:cs typeface="Arial"/>
                <a:sym typeface="Arial"/>
              </a:rPr>
              <a:t>Drug Addiction Treatment Act of 2000 (DATA 2000). 2000. Public Law 106</a:t>
            </a:r>
            <a:r>
              <a:rPr lang="en-US" sz="1300" dirty="0">
                <a:solidFill>
                  <a:srgbClr val="343434"/>
                </a:solidFill>
              </a:rPr>
              <a:t>–</a:t>
            </a:r>
            <a:r>
              <a:rPr lang="en-US" sz="1300" dirty="0">
                <a:solidFill>
                  <a:srgbClr val="343434"/>
                </a:solidFill>
                <a:ea typeface="Arial"/>
                <a:cs typeface="Arial"/>
                <a:sym typeface="Arial"/>
              </a:rPr>
              <a:t>310, Stat. 1223-1227. </a:t>
            </a:r>
          </a:p>
          <a:p>
            <a:pPr marL="186999" lvl="1" indent="-171450">
              <a:spcBef>
                <a:spcPts val="600"/>
              </a:spcBef>
              <a:spcAft>
                <a:spcPts val="0"/>
              </a:spcAft>
              <a:buSzPct val="100000"/>
              <a:buFont typeface="Arial" panose="020B0604020202020204" pitchFamily="34" charset="0"/>
              <a:buChar char="•"/>
            </a:pPr>
            <a:r>
              <a:rPr lang="en-US" altLang="en-US" sz="1300" dirty="0">
                <a:solidFill>
                  <a:srgbClr val="343434"/>
                </a:solidFill>
              </a:rPr>
              <a:t>Federation of State Medical Boards of the United States, Inc.  Model policy on DATA 2000 and Treatment of Opioid Addiction in the Medical Office. 2013. Available online at: </a:t>
            </a:r>
            <a:r>
              <a:rPr lang="en-US" altLang="en-US" sz="1300" u="sng" dirty="0">
                <a:solidFill>
                  <a:srgbClr val="343434"/>
                </a:solidFill>
                <a:hlinkClick r:id="rId4"/>
              </a:rPr>
              <a:t>https://www.fsmb.org/Media/Default/PDF/FSMB/Advocacy/2013_model_policy_treatment_opioid_addiction.pdf</a:t>
            </a:r>
            <a:endParaRPr lang="en-US" altLang="en-US" sz="1300" u="sng" dirty="0">
              <a:solidFill>
                <a:srgbClr val="343434"/>
              </a:solidFill>
            </a:endParaRPr>
          </a:p>
          <a:p>
            <a:pPr marL="186999" lvl="1" indent="-171450">
              <a:spcBef>
                <a:spcPts val="600"/>
              </a:spcBef>
              <a:spcAft>
                <a:spcPts val="0"/>
              </a:spcAft>
              <a:buSzPct val="100000"/>
              <a:buFont typeface="Arial" panose="020B0604020202020204" pitchFamily="34" charset="0"/>
              <a:buChar char="•"/>
            </a:pPr>
            <a:r>
              <a:rPr lang="en-US" altLang="en-US" sz="1300" dirty="0">
                <a:solidFill>
                  <a:srgbClr val="343434"/>
                </a:solidFill>
              </a:rPr>
              <a:t>Federation of State Medical Boards of the United States, Inc. Model policy for the use of controlled substances for the treatment of plan. 2004, Available online at: </a:t>
            </a:r>
            <a:r>
              <a:rPr lang="en-US" altLang="en-US" sz="1300" u="sng" dirty="0">
                <a:solidFill>
                  <a:srgbClr val="343434"/>
                </a:solidFill>
                <a:hlinkClick r:id="rId5"/>
              </a:rPr>
              <a:t>http://www.fsmb.org/pdf/2004_grpol_Controlled_Substances.pdf</a:t>
            </a:r>
            <a:endParaRPr lang="en-US" altLang="en-US" sz="1300" u="sng" dirty="0">
              <a:solidFill>
                <a:srgbClr val="343434"/>
              </a:solidFill>
            </a:endParaRPr>
          </a:p>
          <a:p>
            <a:pPr marL="186999" lvl="1" indent="-171450">
              <a:spcBef>
                <a:spcPts val="600"/>
              </a:spcBef>
              <a:spcAft>
                <a:spcPts val="0"/>
              </a:spcAft>
              <a:buSzPct val="100000"/>
              <a:buFont typeface="Arial" panose="020B0604020202020204" pitchFamily="34" charset="0"/>
              <a:buChar char="•"/>
            </a:pPr>
            <a:r>
              <a:rPr lang="en-US" sz="1300" dirty="0">
                <a:solidFill>
                  <a:srgbClr val="343434"/>
                </a:solidFill>
                <a:ea typeface="Arial"/>
                <a:cs typeface="Arial"/>
                <a:sym typeface="Arial"/>
              </a:rPr>
              <a:t>Kelly JF, Saitz R, and Wakeman S. 2016. Language, Substance Use Disorders, and Policy: The Need to Reach Consensus on an “Addiction-ary”. </a:t>
            </a:r>
            <a:r>
              <a:rPr lang="en-US" sz="1300" i="1" dirty="0">
                <a:solidFill>
                  <a:srgbClr val="343434"/>
                </a:solidFill>
                <a:ea typeface="Arial"/>
                <a:cs typeface="Arial"/>
                <a:sym typeface="Arial"/>
              </a:rPr>
              <a:t>Alcoholism and Treatment Quarterly</a:t>
            </a:r>
            <a:r>
              <a:rPr lang="en-US" sz="1300" dirty="0">
                <a:solidFill>
                  <a:srgbClr val="343434"/>
                </a:solidFill>
                <a:ea typeface="Arial"/>
                <a:cs typeface="Arial"/>
                <a:sym typeface="Arial"/>
              </a:rPr>
              <a:t> 34(1):116</a:t>
            </a:r>
            <a:r>
              <a:rPr lang="en-US" sz="1300" dirty="0">
                <a:solidFill>
                  <a:srgbClr val="343434"/>
                </a:solidFill>
              </a:rPr>
              <a:t>–</a:t>
            </a:r>
            <a:r>
              <a:rPr lang="en-US" sz="1300" dirty="0">
                <a:solidFill>
                  <a:srgbClr val="343434"/>
                </a:solidFill>
                <a:ea typeface="Arial"/>
                <a:cs typeface="Arial"/>
                <a:sym typeface="Arial"/>
              </a:rPr>
              <a:t>123. </a:t>
            </a:r>
          </a:p>
          <a:p>
            <a:pPr marL="186999" lvl="1" indent="-171450">
              <a:spcBef>
                <a:spcPts val="600"/>
              </a:spcBef>
              <a:spcAft>
                <a:spcPts val="0"/>
              </a:spcAft>
              <a:buSzPct val="100000"/>
              <a:buFont typeface="Arial" panose="020B0604020202020204" pitchFamily="34" charset="0"/>
              <a:buChar char="•"/>
            </a:pPr>
            <a:r>
              <a:rPr lang="en-US" sz="1300" dirty="0">
                <a:solidFill>
                  <a:srgbClr val="343434"/>
                </a:solidFill>
              </a:rPr>
              <a:t>McLellan AT, Lewis DC, O’Brien CP, and Kleber HD. 2000. Drug dependence, a chronic medical illness: implications for treatment, insurance, and outcomes evaluation. </a:t>
            </a:r>
            <a:r>
              <a:rPr lang="en-US" sz="1300" i="1" dirty="0">
                <a:solidFill>
                  <a:srgbClr val="343434"/>
                </a:solidFill>
              </a:rPr>
              <a:t>JAMA</a:t>
            </a:r>
            <a:r>
              <a:rPr lang="en-US" sz="1300" dirty="0">
                <a:solidFill>
                  <a:srgbClr val="343434"/>
                </a:solidFill>
              </a:rPr>
              <a:t> 284(13):1689–1695.</a:t>
            </a:r>
          </a:p>
          <a:p>
            <a:pPr marL="186999" lvl="1" indent="-171450">
              <a:spcBef>
                <a:spcPts val="600"/>
              </a:spcBef>
              <a:spcAft>
                <a:spcPts val="0"/>
              </a:spcAft>
              <a:buSzPct val="100000"/>
              <a:buFont typeface="Arial" panose="020B0604020202020204" pitchFamily="34" charset="0"/>
              <a:buChar char="•"/>
            </a:pPr>
            <a:r>
              <a:rPr lang="en-US" sz="1300" dirty="0">
                <a:solidFill>
                  <a:srgbClr val="343434"/>
                </a:solidFill>
              </a:rPr>
              <a:t>McLellan AT. 2002. Have we evaluated addiction treatment correctly? Implications from a chronic care perspective. </a:t>
            </a:r>
            <a:r>
              <a:rPr lang="en-US" sz="1300" i="1" dirty="0">
                <a:solidFill>
                  <a:srgbClr val="343434"/>
                </a:solidFill>
              </a:rPr>
              <a:t>Addiction</a:t>
            </a:r>
            <a:r>
              <a:rPr lang="en-US" sz="1300" dirty="0">
                <a:solidFill>
                  <a:srgbClr val="343434"/>
                </a:solidFill>
              </a:rPr>
              <a:t> 97(3):249–252.</a:t>
            </a:r>
            <a:endParaRPr lang="en-US" sz="1300" dirty="0">
              <a:solidFill>
                <a:srgbClr val="343434"/>
              </a:solidFill>
              <a:ea typeface="Arial"/>
              <a:cs typeface="Arial"/>
              <a:sym typeface="Arial"/>
            </a:endParaRPr>
          </a:p>
          <a:p>
            <a:pPr marL="186999" lvl="1" indent="-171450">
              <a:spcBef>
                <a:spcPts val="600"/>
              </a:spcBef>
              <a:spcAft>
                <a:spcPts val="0"/>
              </a:spcAft>
              <a:buSzPct val="100000"/>
              <a:buFont typeface="Arial" panose="020B0604020202020204" pitchFamily="34" charset="0"/>
              <a:buChar char="•"/>
            </a:pPr>
            <a:endParaRPr lang="en-US" sz="1300" dirty="0">
              <a:solidFill>
                <a:srgbClr val="343434"/>
              </a:solidFill>
            </a:endParaRPr>
          </a:p>
          <a:p>
            <a:pPr marL="186999" lvl="1" indent="-171450">
              <a:spcBef>
                <a:spcPts val="0"/>
              </a:spcBef>
              <a:spcAft>
                <a:spcPts val="600"/>
              </a:spcAft>
              <a:buClr>
                <a:srgbClr val="55BABA"/>
              </a:buClr>
              <a:buSzPct val="100000"/>
              <a:buFont typeface="Arial" panose="020B0604020202020204" pitchFamily="34" charset="0"/>
              <a:buChar char="•"/>
            </a:pPr>
            <a:endParaRPr lang="en-US" sz="1200" dirty="0">
              <a:solidFill>
                <a:srgbClr val="343434"/>
              </a:solidFill>
              <a:ea typeface="Arial"/>
              <a:cs typeface="Arial"/>
              <a:sym typeface="Arial"/>
            </a:endParaRPr>
          </a:p>
          <a:p>
            <a:pPr marL="186999" lvl="1" indent="-171450">
              <a:spcBef>
                <a:spcPts val="0"/>
              </a:spcBef>
              <a:spcAft>
                <a:spcPts val="600"/>
              </a:spcAft>
              <a:buClr>
                <a:srgbClr val="55BABA"/>
              </a:buClr>
              <a:buSzPct val="100000"/>
              <a:buFont typeface="Arial" panose="020B0604020202020204" pitchFamily="34" charset="0"/>
              <a:buChar char="•"/>
            </a:pPr>
            <a:endParaRPr lang="en-US" sz="1200" dirty="0">
              <a:solidFill>
                <a:srgbClr val="343434"/>
              </a:solidFill>
              <a:ea typeface="Arial"/>
              <a:cs typeface="Arial"/>
              <a:sym typeface="Arial"/>
            </a:endParaRPr>
          </a:p>
          <a:p>
            <a:pPr marL="171450" lvl="1" indent="-171450">
              <a:spcBef>
                <a:spcPts val="0"/>
              </a:spcBef>
              <a:spcAft>
                <a:spcPts val="600"/>
              </a:spcAft>
              <a:buClr>
                <a:srgbClr val="55BABA"/>
              </a:buClr>
              <a:buSzPct val="100000"/>
              <a:buFont typeface="Arial" panose="020B0604020202020204" pitchFamily="34" charset="0"/>
              <a:buChar char="•"/>
            </a:pPr>
            <a:endParaRPr lang="en-US" sz="1200" dirty="0">
              <a:solidFill>
                <a:srgbClr val="343434"/>
              </a:solidFill>
              <a:ea typeface="Arial"/>
              <a:cs typeface="Arial"/>
              <a:sym typeface="Arial"/>
            </a:endParaRPr>
          </a:p>
        </p:txBody>
      </p:sp>
    </p:spTree>
    <p:extLst>
      <p:ext uri="{BB962C8B-B14F-4D97-AF65-F5344CB8AC3E}">
        <p14:creationId xmlns:p14="http://schemas.microsoft.com/office/powerpoint/2010/main" val="1620418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a:lstStyle/>
          <a:p>
            <a:r>
              <a:rPr lang="en-US" altLang="en-US" dirty="0">
                <a:solidFill>
                  <a:schemeClr val="accent1"/>
                </a:solidFill>
              </a:rPr>
              <a:t>References</a:t>
            </a:r>
          </a:p>
        </p:txBody>
      </p:sp>
      <p:sp>
        <p:nvSpPr>
          <p:cNvPr id="54276" name="Rectangle 3"/>
          <p:cNvSpPr>
            <a:spLocks noGrp="1" noChangeArrowheads="1"/>
          </p:cNvSpPr>
          <p:nvPr>
            <p:ph idx="1"/>
          </p:nvPr>
        </p:nvSpPr>
        <p:spPr/>
        <p:txBody>
          <a:bodyPr>
            <a:noAutofit/>
          </a:bodyPr>
          <a:lstStyle/>
          <a:p>
            <a:pPr marL="171450" indent="-157163">
              <a:spcBef>
                <a:spcPts val="643"/>
              </a:spcBef>
              <a:spcAft>
                <a:spcPts val="600"/>
              </a:spcAft>
              <a:buFont typeface="Arial" panose="020B0604020202020204" pitchFamily="34" charset="0"/>
              <a:buChar char="•"/>
            </a:pPr>
            <a:r>
              <a:rPr lang="en-US" sz="1300" dirty="0">
                <a:solidFill>
                  <a:srgbClr val="343434"/>
                </a:solidFill>
                <a:ea typeface="Arial"/>
                <a:cs typeface="Arial"/>
                <a:sym typeface="Arial"/>
              </a:rPr>
              <a:t>Provider’s Clinical Support System for Medication-Assisted Treatment (PCSS-MAT). 2014. How to prepare for a visit from the Drug Enforcement Agency (DEA) regarding buprenorphine prescribing.  </a:t>
            </a:r>
            <a:r>
              <a:rPr lang="en-US" sz="1300" dirty="0">
                <a:solidFill>
                  <a:srgbClr val="343434"/>
                </a:solidFill>
                <a:ea typeface="Arial"/>
                <a:cs typeface="Arial"/>
                <a:sym typeface="Arial"/>
                <a:hlinkClick r:id="rId3"/>
              </a:rPr>
              <a:t>http://pcssmat.org/wp-content/uploads/2014/02/FINAL-How-to-Prepare-for-a-DEA-Inspection.pdf</a:t>
            </a:r>
            <a:r>
              <a:rPr lang="en-US" sz="1300" dirty="0">
                <a:solidFill>
                  <a:srgbClr val="343434"/>
                </a:solidFill>
                <a:ea typeface="Arial"/>
                <a:cs typeface="Arial"/>
                <a:sym typeface="Arial"/>
              </a:rPr>
              <a:t> </a:t>
            </a:r>
            <a:endParaRPr lang="en-US" sz="1300" dirty="0">
              <a:solidFill>
                <a:srgbClr val="343434"/>
              </a:solidFill>
            </a:endParaRPr>
          </a:p>
          <a:p>
            <a:pPr marL="171450" indent="-157163">
              <a:spcBef>
                <a:spcPts val="643"/>
              </a:spcBef>
              <a:spcAft>
                <a:spcPts val="600"/>
              </a:spcAft>
              <a:buFont typeface="Arial" panose="020B0604020202020204" pitchFamily="34" charset="0"/>
              <a:buChar char="•"/>
            </a:pPr>
            <a:r>
              <a:rPr lang="en-US" sz="1300" dirty="0">
                <a:solidFill>
                  <a:srgbClr val="343434"/>
                </a:solidFill>
              </a:rPr>
              <a:t>Substance Abuse and Mental Health Services Administration (SAMHSA). Medications To Treat Opioid Use Disorder. Treatment Improvement Protocol (TIP) Series 63, Full Document. HHS Publication No. (SMA) 18-5063FULLDOC. Rockville, MD: Substance Abuse and Mental Health Services Administration, 2018. </a:t>
            </a:r>
          </a:p>
          <a:p>
            <a:pPr marL="171450" indent="-157163">
              <a:spcBef>
                <a:spcPts val="643"/>
              </a:spcBef>
              <a:spcAft>
                <a:spcPts val="600"/>
              </a:spcAft>
              <a:buFont typeface="Arial" panose="020B0604020202020204" pitchFamily="34" charset="0"/>
              <a:buChar char="•"/>
            </a:pPr>
            <a:r>
              <a:rPr lang="en-US" sz="1300" dirty="0">
                <a:solidFill>
                  <a:srgbClr val="343434"/>
                </a:solidFill>
                <a:ea typeface="Arial"/>
                <a:cs typeface="Arial"/>
                <a:sym typeface="Arial"/>
              </a:rPr>
              <a:t>U.S. National Archives and Records Administration. 2017. Code of Federal Regulations. Title 10, Part 2. Confidentiality of substance use disorder patient records. </a:t>
            </a:r>
            <a:r>
              <a:rPr lang="en-US" sz="1300" dirty="0">
                <a:solidFill>
                  <a:srgbClr val="343434"/>
                </a:solidFill>
                <a:ea typeface="Arial"/>
                <a:cs typeface="Arial"/>
                <a:sym typeface="Arial"/>
                <a:hlinkClick r:id="rId4"/>
              </a:rPr>
              <a:t>https://www.gpo.gov/fdsys/pkg/FR-2017-01-18/pdf/2017-00719.pdf</a:t>
            </a:r>
            <a:r>
              <a:rPr lang="en-US" sz="1300" dirty="0">
                <a:solidFill>
                  <a:srgbClr val="343434"/>
                </a:solidFill>
                <a:ea typeface="Arial"/>
                <a:cs typeface="Arial"/>
                <a:sym typeface="Arial"/>
              </a:rPr>
              <a:t> [Accessed 5 July, 2017]</a:t>
            </a:r>
          </a:p>
          <a:p>
            <a:pPr marL="171450" indent="-157163">
              <a:spcBef>
                <a:spcPts val="643"/>
              </a:spcBef>
              <a:spcAft>
                <a:spcPts val="600"/>
              </a:spcAft>
              <a:buFont typeface="Arial" panose="020B0604020202020204" pitchFamily="34" charset="0"/>
              <a:buChar char="•"/>
            </a:pPr>
            <a:r>
              <a:rPr lang="en-US" sz="1300" dirty="0">
                <a:solidFill>
                  <a:srgbClr val="343434"/>
                </a:solidFill>
                <a:ea typeface="Arial"/>
                <a:cs typeface="Arial"/>
                <a:sym typeface="Arial"/>
              </a:rPr>
              <a:t>White House Office of National Drug Control Policy (ONDCP). 2016. Changing the language of addiction. Washington, DC: White House Office of National Drug Control Policy. </a:t>
            </a:r>
            <a:r>
              <a:rPr lang="en-US" sz="1300" dirty="0">
                <a:solidFill>
                  <a:srgbClr val="343434"/>
                </a:solidFill>
                <a:ea typeface="Arial"/>
                <a:cs typeface="Arial"/>
                <a:sym typeface="Arial"/>
                <a:hlinkClick r:id="rId5"/>
              </a:rPr>
              <a:t>https://www.whitehouse.gov/ondcp/changing-the-language</a:t>
            </a:r>
            <a:r>
              <a:rPr lang="en-US" sz="1300" dirty="0">
                <a:solidFill>
                  <a:srgbClr val="343434"/>
                </a:solidFill>
                <a:ea typeface="Arial"/>
                <a:cs typeface="Arial"/>
                <a:sym typeface="Arial"/>
              </a:rPr>
              <a:t> </a:t>
            </a:r>
          </a:p>
          <a:p>
            <a:pPr marL="171450" indent="-157163">
              <a:spcBef>
                <a:spcPts val="643"/>
              </a:spcBef>
              <a:spcAft>
                <a:spcPts val="600"/>
              </a:spcAft>
              <a:buFont typeface="Arial" panose="020B0604020202020204" pitchFamily="34" charset="0"/>
              <a:buChar char="•"/>
            </a:pPr>
            <a:r>
              <a:rPr lang="en-US" sz="1300" dirty="0" err="1">
                <a:solidFill>
                  <a:srgbClr val="343434"/>
                </a:solidFill>
              </a:rPr>
              <a:t>Yuodelis</a:t>
            </a:r>
            <a:r>
              <a:rPr lang="en-US" sz="1300" dirty="0">
                <a:solidFill>
                  <a:srgbClr val="343434"/>
                </a:solidFill>
              </a:rPr>
              <a:t>-Flores C and </a:t>
            </a:r>
            <a:r>
              <a:rPr lang="en-US" sz="1300" dirty="0" err="1">
                <a:solidFill>
                  <a:srgbClr val="343434"/>
                </a:solidFill>
              </a:rPr>
              <a:t>Ries</a:t>
            </a:r>
            <a:r>
              <a:rPr lang="en-US" sz="1300" dirty="0">
                <a:solidFill>
                  <a:srgbClr val="343434"/>
                </a:solidFill>
              </a:rPr>
              <a:t> R. 2015. Addiction and suicide: A review. </a:t>
            </a:r>
            <a:r>
              <a:rPr lang="en-US" sz="1300" i="1" dirty="0">
                <a:solidFill>
                  <a:srgbClr val="343434"/>
                </a:solidFill>
              </a:rPr>
              <a:t>Am J Addict</a:t>
            </a:r>
            <a:r>
              <a:rPr lang="en-US" sz="1300" dirty="0">
                <a:solidFill>
                  <a:srgbClr val="343434"/>
                </a:solidFill>
              </a:rPr>
              <a:t> 24(2):98–104.</a:t>
            </a:r>
          </a:p>
          <a:p>
            <a:pPr indent="-182880">
              <a:spcBef>
                <a:spcPts val="643"/>
              </a:spcBef>
              <a:spcAft>
                <a:spcPts val="600"/>
              </a:spcAft>
              <a:buClr>
                <a:srgbClr val="54BABA"/>
              </a:buClr>
              <a:buFont typeface="Arial" panose="020B0604020202020204" pitchFamily="34" charset="0"/>
              <a:buChar char="•"/>
            </a:pPr>
            <a:endParaRPr lang="en-US" altLang="en-US" sz="1200" dirty="0">
              <a:solidFill>
                <a:srgbClr val="343434"/>
              </a:solidFill>
            </a:endParaRPr>
          </a:p>
        </p:txBody>
      </p:sp>
    </p:spTree>
    <p:extLst>
      <p:ext uri="{BB962C8B-B14F-4D97-AF65-F5344CB8AC3E}">
        <p14:creationId xmlns:p14="http://schemas.microsoft.com/office/powerpoint/2010/main" val="2533085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51"/>
        <p:cNvGrpSpPr/>
        <p:nvPr/>
      </p:nvGrpSpPr>
      <p:grpSpPr>
        <a:xfrm>
          <a:off x="0" y="0"/>
          <a:ext cx="0" cy="0"/>
          <a:chOff x="0" y="0"/>
          <a:chExt cx="0" cy="0"/>
        </a:xfrm>
      </p:grpSpPr>
      <p:sp>
        <p:nvSpPr>
          <p:cNvPr id="552" name="Google Shape;552;p27"/>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p>
            <a:pPr marL="0" lvl="0" indent="0" algn="ctr" rtl="0">
              <a:spcBef>
                <a:spcPts val="0"/>
              </a:spcBef>
              <a:spcAft>
                <a:spcPts val="0"/>
              </a:spcAft>
              <a:buNone/>
            </a:pPr>
            <a:r>
              <a:rPr lang="en-US"/>
              <a:t>References</a:t>
            </a:r>
            <a:endParaRPr/>
          </a:p>
        </p:txBody>
      </p:sp>
      <p:sp>
        <p:nvSpPr>
          <p:cNvPr id="553" name="Google Shape;553;p27"/>
          <p:cNvSpPr txBox="1">
            <a:spLocks noGrp="1"/>
          </p:cNvSpPr>
          <p:nvPr>
            <p:ph type="body" idx="1"/>
          </p:nvPr>
        </p:nvSpPr>
        <p:spPr>
          <a:xfrm>
            <a:off x="457200" y="1600541"/>
            <a:ext cx="8230306" cy="4495459"/>
          </a:xfrm>
          <a:prstGeom prst="rect">
            <a:avLst/>
          </a:prstGeom>
          <a:noFill/>
          <a:ln>
            <a:noFill/>
          </a:ln>
        </p:spPr>
        <p:txBody>
          <a:bodyPr spcFirstLastPara="1" wrap="square" lIns="0" tIns="42400" rIns="0" bIns="42400" anchor="t" anchorCtr="0">
            <a:noAutofit/>
          </a:bodyPr>
          <a:lstStyle/>
          <a:p>
            <a:pPr marL="317734" lvl="0" indent="-317734" algn="l" rtl="0">
              <a:spcBef>
                <a:spcPts val="0"/>
              </a:spcBef>
              <a:spcAft>
                <a:spcPts val="0"/>
              </a:spcAft>
              <a:buSzPts val="1300"/>
              <a:buChar char="•"/>
            </a:pPr>
            <a:r>
              <a:rPr lang="en-US" sz="1300"/>
              <a:t>Anokhin AP, Grant JD, Mulligan RC, and Heath AC. 2015. The genetics of impulsivity: evidence for the heritability of delay discounting. </a:t>
            </a:r>
            <a:r>
              <a:rPr lang="en-US" sz="1300" i="1"/>
              <a:t>Biological Psychiatry</a:t>
            </a:r>
            <a:r>
              <a:rPr lang="en-US" sz="1300"/>
              <a:t> 77(10):887‒894.</a:t>
            </a:r>
            <a:endParaRPr/>
          </a:p>
          <a:p>
            <a:pPr marL="317734" lvl="0" indent="-317734" algn="l" rtl="0">
              <a:spcBef>
                <a:spcPts val="600"/>
              </a:spcBef>
              <a:spcAft>
                <a:spcPts val="0"/>
              </a:spcAft>
              <a:buSzPts val="1300"/>
              <a:buChar char="•"/>
            </a:pPr>
            <a:r>
              <a:rPr lang="en-US" sz="1300"/>
              <a:t>Martinez D, Saccone PA, Fei L, et al. 2012. Deficits in dopamine D2 receptors and presynaptic dopamine in heroin dependence: commonalities and differences with other types of addiction. </a:t>
            </a:r>
            <a:r>
              <a:rPr lang="en-US" sz="1300" i="1"/>
              <a:t>Biological Psychiatry</a:t>
            </a:r>
            <a:r>
              <a:rPr lang="en-US" sz="1300"/>
              <a:t> 71(3):192‒198.</a:t>
            </a:r>
            <a:endParaRPr/>
          </a:p>
          <a:p>
            <a:pPr marL="317734" lvl="0" indent="-317734" algn="l" rtl="0">
              <a:spcBef>
                <a:spcPts val="600"/>
              </a:spcBef>
              <a:spcAft>
                <a:spcPts val="0"/>
              </a:spcAft>
              <a:buSzPts val="1300"/>
              <a:buChar char="•"/>
            </a:pPr>
            <a:r>
              <a:rPr lang="en-US" sz="1300"/>
              <a:t>Milivojevic D, Milovanovic SD, Jovanovic M, et al. 2012. Temperament and character modify risk of drug addiction and influence choice of drugs. </a:t>
            </a:r>
            <a:r>
              <a:rPr lang="en-US" sz="1300" i="1"/>
              <a:t>American Journal on Addictions</a:t>
            </a:r>
            <a:r>
              <a:rPr lang="en-US" sz="1300"/>
              <a:t> 21(5):462‒467.</a:t>
            </a:r>
            <a:endParaRPr/>
          </a:p>
          <a:p>
            <a:pPr marL="317734" lvl="0" indent="-317734" algn="l" rtl="0">
              <a:spcBef>
                <a:spcPts val="600"/>
              </a:spcBef>
              <a:spcAft>
                <a:spcPts val="0"/>
              </a:spcAft>
              <a:buSzPts val="1300"/>
              <a:buChar char="•"/>
            </a:pPr>
            <a:r>
              <a:rPr lang="en-US" sz="1300"/>
              <a:t>NIDA. (2007, January 1). The Brain &amp; the Actions of Cocaine, Opiates, and Marijuana. Retrieved from </a:t>
            </a:r>
            <a:r>
              <a:rPr lang="en-US" sz="1300" u="sng">
                <a:solidFill>
                  <a:schemeClr val="hlink"/>
                </a:solidFill>
                <a:hlinkClick r:id="rId3"/>
              </a:rPr>
              <a:t>https://www.drugabuse.gov/brain‒actions‒cocaine‒opiates‒marijuana</a:t>
            </a:r>
            <a:r>
              <a:rPr lang="en-US" sz="1300"/>
              <a:t>  on 2017, August 2 </a:t>
            </a:r>
            <a:endParaRPr/>
          </a:p>
          <a:p>
            <a:pPr marL="317734" lvl="0" indent="-317734" algn="l" rtl="0">
              <a:spcBef>
                <a:spcPts val="600"/>
              </a:spcBef>
              <a:spcAft>
                <a:spcPts val="0"/>
              </a:spcAft>
              <a:buSzPts val="1300"/>
              <a:buChar char="•"/>
            </a:pPr>
            <a:r>
              <a:rPr lang="en-US" sz="1300"/>
              <a:t>Orman JS and Keating GM. 2009. Buprenorphine/naloxone: a review of its use in the treatment of opioid dependence. </a:t>
            </a:r>
            <a:r>
              <a:rPr lang="en-US" sz="1300" i="1"/>
              <a:t>Drugs</a:t>
            </a:r>
            <a:r>
              <a:rPr lang="en-US" sz="1300"/>
              <a:t> 69(5):577‒607.</a:t>
            </a:r>
            <a:endParaRPr/>
          </a:p>
          <a:p>
            <a:pPr marL="317734" lvl="0" indent="-317734" algn="l" rtl="0">
              <a:spcBef>
                <a:spcPts val="600"/>
              </a:spcBef>
              <a:spcAft>
                <a:spcPts val="0"/>
              </a:spcAft>
              <a:buSzPts val="1300"/>
              <a:buChar char="•"/>
            </a:pPr>
            <a:r>
              <a:rPr lang="en-US" sz="1300"/>
              <a:t>Reed B, Butelman ER, Yuferov V, et al. 2014. Genetics of opiate addiction. </a:t>
            </a:r>
            <a:r>
              <a:rPr lang="en-US" sz="1300" i="1"/>
              <a:t>Current Psychiatry Reports</a:t>
            </a:r>
            <a:r>
              <a:rPr lang="en-US" sz="1300"/>
              <a:t> 16(11):504‒516.</a:t>
            </a:r>
            <a:endParaRPr/>
          </a:p>
          <a:p>
            <a:pPr marL="317734" lvl="0" indent="-317734" algn="l" rtl="0">
              <a:spcBef>
                <a:spcPts val="600"/>
              </a:spcBef>
              <a:spcAft>
                <a:spcPts val="0"/>
              </a:spcAft>
              <a:buSzPts val="1300"/>
              <a:buChar char="•"/>
            </a:pPr>
            <a:r>
              <a:rPr lang="en-US" sz="1300"/>
              <a:t>Schmidt A, Borgwardt S, Gerber H, et al. 2014. Acute effects of heroin on negative emotional processing: relation of amygdala activity and stress‒related responses. </a:t>
            </a:r>
            <a:r>
              <a:rPr lang="en-US" sz="1300" i="1"/>
              <a:t>Biological Psychiatry</a:t>
            </a:r>
            <a:r>
              <a:rPr lang="en-US" sz="1300"/>
              <a:t> 76(4):289‒296.</a:t>
            </a:r>
            <a:endParaRPr/>
          </a:p>
          <a:p>
            <a:pPr marL="317734" lvl="0" indent="-317734" algn="l" rtl="0">
              <a:spcBef>
                <a:spcPts val="600"/>
              </a:spcBef>
              <a:spcAft>
                <a:spcPts val="0"/>
              </a:spcAft>
              <a:buSzPts val="1300"/>
              <a:buChar char="•"/>
            </a:pPr>
            <a:r>
              <a:rPr lang="en-US" sz="1300"/>
              <a:t>Stein C. 2016. Opioid receptors. </a:t>
            </a:r>
            <a:r>
              <a:rPr lang="en-US" sz="1300" i="1"/>
              <a:t>Annu Rev Med </a:t>
            </a:r>
            <a:r>
              <a:rPr lang="en-US" sz="1300"/>
              <a:t>67:433‒451.</a:t>
            </a:r>
            <a:endParaRPr/>
          </a:p>
          <a:p>
            <a:pPr marL="317734" lvl="0" indent="-317734" algn="l" rtl="0">
              <a:spcBef>
                <a:spcPts val="600"/>
              </a:spcBef>
              <a:spcAft>
                <a:spcPts val="0"/>
              </a:spcAft>
              <a:buSzPts val="1300"/>
              <a:buChar char="•"/>
            </a:pPr>
            <a:r>
              <a:rPr lang="en-US" sz="1300"/>
              <a:t>Substance Abuse and Mental Health Services Administration. Medications To Treat Opioid Use Disorder. Treatment Improvement Protocol (TIP) Series 63, Full Document. HHS Publication No. (SMA) 18‒5063FULLDOC. Rockville, MD: Substance Abuse and Mental Health Services Administration, 2018.</a:t>
            </a:r>
            <a:endParaRPr/>
          </a:p>
          <a:p>
            <a:pPr marL="317734" lvl="0" indent="-235184" algn="l" rtl="0">
              <a:spcBef>
                <a:spcPts val="600"/>
              </a:spcBef>
              <a:spcAft>
                <a:spcPts val="0"/>
              </a:spcAft>
              <a:buSzPts val="1300"/>
              <a:buNone/>
            </a:pPr>
            <a:endParaRPr sz="13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57"/>
        <p:cNvGrpSpPr/>
        <p:nvPr/>
      </p:nvGrpSpPr>
      <p:grpSpPr>
        <a:xfrm>
          <a:off x="0" y="0"/>
          <a:ext cx="0" cy="0"/>
          <a:chOff x="0" y="0"/>
          <a:chExt cx="0" cy="0"/>
        </a:xfrm>
      </p:grpSpPr>
      <p:sp>
        <p:nvSpPr>
          <p:cNvPr id="558" name="Google Shape;558;p28"/>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p>
            <a:pPr marL="0" lvl="0" indent="0" algn="ctr" rtl="0">
              <a:spcBef>
                <a:spcPts val="0"/>
              </a:spcBef>
              <a:spcAft>
                <a:spcPts val="0"/>
              </a:spcAft>
              <a:buNone/>
            </a:pPr>
            <a:r>
              <a:rPr lang="en-US"/>
              <a:t>References</a:t>
            </a:r>
            <a:endParaRPr/>
          </a:p>
        </p:txBody>
      </p:sp>
      <p:sp>
        <p:nvSpPr>
          <p:cNvPr id="559" name="Google Shape;559;p28"/>
          <p:cNvSpPr txBox="1">
            <a:spLocks noGrp="1"/>
          </p:cNvSpPr>
          <p:nvPr>
            <p:ph type="body" idx="1"/>
          </p:nvPr>
        </p:nvSpPr>
        <p:spPr>
          <a:xfrm>
            <a:off x="457200" y="1600541"/>
            <a:ext cx="8305800" cy="4495459"/>
          </a:xfrm>
          <a:prstGeom prst="rect">
            <a:avLst/>
          </a:prstGeom>
          <a:noFill/>
          <a:ln>
            <a:noFill/>
          </a:ln>
        </p:spPr>
        <p:txBody>
          <a:bodyPr spcFirstLastPara="1" wrap="square" lIns="0" tIns="42400" rIns="0" bIns="42400" anchor="t" anchorCtr="0">
            <a:normAutofit/>
          </a:bodyPr>
          <a:lstStyle/>
          <a:p>
            <a:pPr marL="317734" lvl="0" indent="-317734" algn="l" rtl="0">
              <a:spcBef>
                <a:spcPts val="0"/>
              </a:spcBef>
              <a:spcAft>
                <a:spcPts val="0"/>
              </a:spcAft>
              <a:buSzPts val="1300"/>
              <a:buChar char="•"/>
            </a:pPr>
            <a:r>
              <a:rPr lang="en-US" sz="1300"/>
              <a:t>Volkow  ND, Koob GF, and McLellan AT. 2016. Neurobiologic advances from the brain disease model of addiction. </a:t>
            </a:r>
            <a:r>
              <a:rPr lang="en-US" sz="1300" i="1"/>
              <a:t>N Engl J Med</a:t>
            </a:r>
            <a:r>
              <a:rPr lang="en-US" sz="1300"/>
              <a:t> 374(4):363‒371.</a:t>
            </a:r>
            <a:endParaRPr/>
          </a:p>
          <a:p>
            <a:pPr marL="317734" lvl="0" indent="-317734" algn="l" rtl="0">
              <a:spcBef>
                <a:spcPts val="600"/>
              </a:spcBef>
              <a:spcAft>
                <a:spcPts val="0"/>
              </a:spcAft>
              <a:buSzPts val="1300"/>
              <a:buChar char="•"/>
            </a:pPr>
            <a:r>
              <a:rPr lang="en-US" sz="1300"/>
              <a:t>Volkow ND, McLellan AT. 2016. Opioid abuse in chronic pain: misconceptions and mitigation strategies. </a:t>
            </a:r>
            <a:r>
              <a:rPr lang="en-US" sz="1300" i="1"/>
              <a:t>N Engl J Med</a:t>
            </a:r>
            <a:r>
              <a:rPr lang="en-US" sz="1300"/>
              <a:t> 374(13):1253‒1263.</a:t>
            </a:r>
            <a:endParaRPr/>
          </a:p>
          <a:p>
            <a:pPr marL="317734" lvl="0" indent="-317734" algn="l" rtl="0">
              <a:spcBef>
                <a:spcPts val="600"/>
              </a:spcBef>
              <a:spcAft>
                <a:spcPts val="0"/>
              </a:spcAft>
              <a:buSzPts val="1300"/>
              <a:buChar char="•"/>
            </a:pPr>
            <a:r>
              <a:rPr lang="en-US" sz="1300"/>
              <a:t>Wise RA and Koob GF. 2014. The development and maintenance of drug addiction. </a:t>
            </a:r>
            <a:r>
              <a:rPr lang="en-US" sz="1300" i="1"/>
              <a:t>Neuropsychopharmacology</a:t>
            </a:r>
            <a:r>
              <a:rPr lang="en-US" sz="1300"/>
              <a:t>  39(2):254‒262.</a:t>
            </a:r>
            <a:endParaRPr/>
          </a:p>
          <a:p>
            <a:pPr marL="317734" lvl="0" indent="-216134" algn="l" rtl="0">
              <a:spcBef>
                <a:spcPts val="320"/>
              </a:spcBef>
              <a:spcAft>
                <a:spcPts val="0"/>
              </a:spcAft>
              <a:buClr>
                <a:srgbClr val="A356A0"/>
              </a:buClr>
              <a:buSzPts val="1600"/>
              <a:buNone/>
            </a:pPr>
            <a:endParaRPr sz="1600"/>
          </a:p>
          <a:p>
            <a:pPr marL="317734" lvl="0" indent="-216134" algn="l" rtl="0">
              <a:spcBef>
                <a:spcPts val="320"/>
              </a:spcBef>
              <a:spcAft>
                <a:spcPts val="0"/>
              </a:spcAft>
              <a:buClr>
                <a:srgbClr val="A356A0"/>
              </a:buClr>
              <a:buSzPts val="1600"/>
              <a:buNone/>
            </a:pPr>
            <a:endParaRPr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p41"/>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p>
            <a:pPr marL="0" lvl="0" indent="0" algn="ctr" rtl="0">
              <a:spcBef>
                <a:spcPts val="0"/>
              </a:spcBef>
              <a:spcAft>
                <a:spcPts val="0"/>
              </a:spcAft>
              <a:buNone/>
            </a:pPr>
            <a:r>
              <a:rPr lang="en-US"/>
              <a:t>References</a:t>
            </a:r>
            <a:endParaRPr/>
          </a:p>
        </p:txBody>
      </p:sp>
      <p:sp>
        <p:nvSpPr>
          <p:cNvPr id="480" name="Google Shape;480;p41"/>
          <p:cNvSpPr txBox="1">
            <a:spLocks noGrp="1"/>
          </p:cNvSpPr>
          <p:nvPr>
            <p:ph type="body" idx="1"/>
          </p:nvPr>
        </p:nvSpPr>
        <p:spPr>
          <a:xfrm>
            <a:off x="457200" y="1600541"/>
            <a:ext cx="8230306" cy="4495459"/>
          </a:xfrm>
          <a:prstGeom prst="rect">
            <a:avLst/>
          </a:prstGeom>
          <a:noFill/>
          <a:ln>
            <a:noFill/>
          </a:ln>
        </p:spPr>
        <p:txBody>
          <a:bodyPr spcFirstLastPara="1" wrap="square" lIns="91425" tIns="91425" rIns="91425" bIns="91425" anchor="t" anchorCtr="0">
            <a:noAutofit/>
          </a:bodyPr>
          <a:lstStyle/>
          <a:p>
            <a:pPr marL="317734" lvl="0" indent="-317734" algn="l" rtl="0">
              <a:spcBef>
                <a:spcPts val="0"/>
              </a:spcBef>
              <a:spcAft>
                <a:spcPts val="0"/>
              </a:spcAft>
              <a:buSzPts val="1300"/>
              <a:buChar char="•"/>
            </a:pPr>
            <a:r>
              <a:rPr lang="en-US" sz="1300"/>
              <a:t>American Psychiatric Association. 2013. </a:t>
            </a:r>
            <a:r>
              <a:rPr lang="en-US" sz="1300" i="1"/>
              <a:t>Diagnostic and Statistical Manual of Mental Disorders, Fifth Edition</a:t>
            </a:r>
            <a:r>
              <a:rPr lang="en-US" sz="1300"/>
              <a:t>. Arlington, VA. American Psychiatric Association.</a:t>
            </a:r>
            <a:endParaRPr/>
          </a:p>
          <a:p>
            <a:pPr marL="317734" lvl="0" indent="-317734" algn="l" rtl="0">
              <a:spcBef>
                <a:spcPts val="1200"/>
              </a:spcBef>
              <a:spcAft>
                <a:spcPts val="0"/>
              </a:spcAft>
              <a:buSzPts val="1300"/>
              <a:buChar char="•"/>
            </a:pPr>
            <a:r>
              <a:rPr lang="en-US" sz="1300"/>
              <a:t>American Society on Addiction Medicine. 2014. The ASAM Standards of Care for the Addiction Specialist Physician. Available at: </a:t>
            </a:r>
            <a:r>
              <a:rPr lang="en-US" sz="1300" u="sng">
                <a:solidFill>
                  <a:schemeClr val="hlink"/>
                </a:solidFill>
                <a:hlinkClick r:id="rId3"/>
              </a:rPr>
              <a:t>http://www.asam.org/docs/default-source/practice-support/quality-improvement/asam-standards-of-care.pdf?sfvrsn=10</a:t>
            </a:r>
            <a:r>
              <a:rPr lang="en-US" sz="1300"/>
              <a:t>.</a:t>
            </a:r>
            <a:endParaRPr/>
          </a:p>
          <a:p>
            <a:pPr marL="317734" lvl="0" indent="-317734" algn="l" rtl="0">
              <a:spcBef>
                <a:spcPts val="1200"/>
              </a:spcBef>
              <a:spcAft>
                <a:spcPts val="0"/>
              </a:spcAft>
              <a:buSzPts val="1300"/>
              <a:buChar char="•"/>
            </a:pPr>
            <a:r>
              <a:rPr lang="en-US" sz="1300"/>
              <a:t>Babor TF, Higgins-Biddle JC, Saunders JB &amp; Monteiro MG. The Alcohol Use Disorder Identification Test: Guidelines for Use in Primary Care, Second Edition. World Health Organization, 2001. Available at: </a:t>
            </a:r>
            <a:r>
              <a:rPr lang="en-US" sz="1300" u="sng">
                <a:solidFill>
                  <a:schemeClr val="hlink"/>
                </a:solidFill>
                <a:hlinkClick r:id="rId4"/>
              </a:rPr>
              <a:t>http://whqlibdoc.who.int/hq/2001/who_msd_msb_ 01.6a.pdf</a:t>
            </a:r>
            <a:r>
              <a:rPr lang="en-US" sz="1300"/>
              <a:t>.</a:t>
            </a:r>
            <a:endParaRPr/>
          </a:p>
          <a:p>
            <a:pPr marL="317734" lvl="0" indent="-317734" algn="l" rtl="0">
              <a:spcBef>
                <a:spcPts val="1200"/>
              </a:spcBef>
              <a:spcAft>
                <a:spcPts val="0"/>
              </a:spcAft>
              <a:buSzPts val="1300"/>
              <a:buChar char="•"/>
            </a:pPr>
            <a:r>
              <a:rPr lang="en-US" sz="1300"/>
              <a:t>Bass F, Naish B, Buwembo I. 2013. Front-office staff can improve clinical tobacco intervention Health coordinator pilot project. </a:t>
            </a:r>
            <a:r>
              <a:rPr lang="en-US" sz="1300" i="1"/>
              <a:t>Can Fam Physician</a:t>
            </a:r>
            <a:r>
              <a:rPr lang="en-US" sz="1300"/>
              <a:t> 59:e499-506.</a:t>
            </a:r>
            <a:endParaRPr/>
          </a:p>
          <a:p>
            <a:pPr marL="317734" lvl="0" indent="-317734" algn="l" rtl="0">
              <a:spcBef>
                <a:spcPts val="1200"/>
              </a:spcBef>
              <a:spcAft>
                <a:spcPts val="0"/>
              </a:spcAft>
              <a:buSzPts val="1300"/>
              <a:buChar char="•"/>
            </a:pPr>
            <a:r>
              <a:rPr lang="en-US" sz="1300"/>
              <a:t>Center for Behavioral Health Statistics and Quality (CBHSQ). 2016. Key substance use and mental health indicators in the United States: results from the 2015 National Survey on Drug Use and Health. </a:t>
            </a:r>
            <a:r>
              <a:rPr lang="en-US" sz="1300" i="1"/>
              <a:t>HHS Publication SMA 16-4984, NSDUH Series H-51. </a:t>
            </a:r>
            <a:r>
              <a:rPr lang="en-US" sz="1300"/>
              <a:t>Retrieved from </a:t>
            </a:r>
            <a:r>
              <a:rPr lang="en-US" sz="1300" u="sng">
                <a:solidFill>
                  <a:schemeClr val="hlink"/>
                </a:solidFill>
                <a:hlinkClick r:id="rId5"/>
              </a:rPr>
              <a:t>http://www.samhsa.gov/data</a:t>
            </a:r>
            <a:r>
              <a:rPr lang="en-US" sz="1300"/>
              <a:t>. </a:t>
            </a:r>
            <a:endParaRPr/>
          </a:p>
          <a:p>
            <a:pPr marL="317734" lvl="0" indent="-317734" algn="l" rtl="0">
              <a:spcBef>
                <a:spcPts val="1200"/>
              </a:spcBef>
              <a:spcAft>
                <a:spcPts val="0"/>
              </a:spcAft>
              <a:buSzPts val="1300"/>
              <a:buChar char="•"/>
            </a:pPr>
            <a:r>
              <a:rPr lang="en-US" sz="1300"/>
              <a:t>Chou R, Korthuis PT, Weimer M, et al. 2016. Medication-Assisted Treatment Models of Care for Opioid Use Disorder in Primary Care Settings. Technical Brief No. 28. (Prepared by the Pacific Northwest Evidence-based Practice Center under Contract No. 290-2015-00009-I.) AHRQ Publication No. 16(17)-EHC039-EF. Rockville, MD: Agency for Healthcare Research and Quality. December 2016. </a:t>
            </a:r>
            <a:r>
              <a:rPr lang="en-US" sz="1300" u="sng">
                <a:solidFill>
                  <a:schemeClr val="hlink"/>
                </a:solidFill>
                <a:hlinkClick r:id="rId6"/>
              </a:rPr>
              <a:t>www.effectivehealthcare.ahrq.gov/reports/final.cfm</a:t>
            </a:r>
            <a:r>
              <a:rPr lang="en-US" sz="1300"/>
              <a:t>.  </a:t>
            </a:r>
            <a:endParaRPr/>
          </a:p>
          <a:p>
            <a:pPr marL="317734" lvl="0" indent="-235184" algn="l" rtl="0">
              <a:spcBef>
                <a:spcPts val="260"/>
              </a:spcBef>
              <a:spcAft>
                <a:spcPts val="0"/>
              </a:spcAft>
              <a:buClr>
                <a:srgbClr val="A356A0"/>
              </a:buClr>
              <a:buSzPts val="1300"/>
              <a:buNone/>
            </a:pPr>
            <a:endParaRPr sz="1300"/>
          </a:p>
          <a:p>
            <a:pPr marL="317734" lvl="0" indent="-235184" algn="l" rtl="0">
              <a:spcBef>
                <a:spcPts val="260"/>
              </a:spcBef>
              <a:spcAft>
                <a:spcPts val="0"/>
              </a:spcAft>
              <a:buClr>
                <a:srgbClr val="A356A0"/>
              </a:buClr>
              <a:buSzPts val="1300"/>
              <a:buNone/>
            </a:pPr>
            <a:endParaRPr sz="1300"/>
          </a:p>
          <a:p>
            <a:pPr marL="317734" lvl="0" indent="-235184" algn="l" rtl="0">
              <a:spcBef>
                <a:spcPts val="260"/>
              </a:spcBef>
              <a:spcAft>
                <a:spcPts val="0"/>
              </a:spcAft>
              <a:buClr>
                <a:srgbClr val="A356A0"/>
              </a:buClr>
              <a:buSzPts val="1300"/>
              <a:buNone/>
            </a:pPr>
            <a:endParaRPr sz="1300"/>
          </a:p>
          <a:p>
            <a:pPr marL="317734" lvl="0" indent="-235184" algn="l" rtl="0">
              <a:spcBef>
                <a:spcPts val="260"/>
              </a:spcBef>
              <a:spcAft>
                <a:spcPts val="0"/>
              </a:spcAft>
              <a:buClr>
                <a:srgbClr val="A356A0"/>
              </a:buClr>
              <a:buSzPts val="1300"/>
              <a:buNone/>
            </a:pPr>
            <a:endParaRPr sz="1300"/>
          </a:p>
          <a:p>
            <a:pPr marL="317734" lvl="0" indent="-235184" algn="l" rtl="0">
              <a:spcBef>
                <a:spcPts val="260"/>
              </a:spcBef>
              <a:spcAft>
                <a:spcPts val="0"/>
              </a:spcAft>
              <a:buClr>
                <a:srgbClr val="A356A0"/>
              </a:buClr>
              <a:buSzPts val="1300"/>
              <a:buNone/>
            </a:pPr>
            <a:endParaRPr sz="1300"/>
          </a:p>
          <a:p>
            <a:pPr marL="317734" lvl="0" indent="-235184" algn="l" rtl="0">
              <a:spcBef>
                <a:spcPts val="260"/>
              </a:spcBef>
              <a:spcAft>
                <a:spcPts val="0"/>
              </a:spcAft>
              <a:buClr>
                <a:srgbClr val="A356A0"/>
              </a:buClr>
              <a:buSzPts val="1300"/>
              <a:buNone/>
            </a:pPr>
            <a:endParaRPr sz="1300"/>
          </a:p>
          <a:p>
            <a:pPr marL="317734" lvl="0" indent="-235184" algn="l" rtl="0">
              <a:spcBef>
                <a:spcPts val="260"/>
              </a:spcBef>
              <a:spcAft>
                <a:spcPts val="0"/>
              </a:spcAft>
              <a:buClr>
                <a:srgbClr val="A356A0"/>
              </a:buClr>
              <a:buSzPts val="1300"/>
              <a:buNone/>
            </a:pPr>
            <a:endParaRPr sz="13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Google Shape;485;p42"/>
          <p:cNvSpPr txBox="1">
            <a:spLocks noGrp="1"/>
          </p:cNvSpPr>
          <p:nvPr>
            <p:ph type="title"/>
          </p:nvPr>
        </p:nvSpPr>
        <p:spPr>
          <a:xfrm>
            <a:off x="457200" y="152400"/>
            <a:ext cx="8230306" cy="1143000"/>
          </a:xfrm>
          <a:prstGeom prst="rect">
            <a:avLst/>
          </a:prstGeom>
          <a:noFill/>
          <a:ln>
            <a:noFill/>
          </a:ln>
        </p:spPr>
        <p:txBody>
          <a:bodyPr spcFirstLastPara="1" wrap="square" lIns="84825" tIns="42400" rIns="84825" bIns="42400" anchor="ctr" anchorCtr="0">
            <a:noAutofit/>
          </a:bodyPr>
          <a:lstStyle/>
          <a:p>
            <a:pPr marL="0" lvl="0" indent="0" algn="ctr" rtl="0">
              <a:spcBef>
                <a:spcPts val="0"/>
              </a:spcBef>
              <a:spcAft>
                <a:spcPts val="0"/>
              </a:spcAft>
              <a:buNone/>
            </a:pPr>
            <a:r>
              <a:rPr lang="en-US"/>
              <a:t>References</a:t>
            </a:r>
            <a:endParaRPr/>
          </a:p>
        </p:txBody>
      </p:sp>
      <p:sp>
        <p:nvSpPr>
          <p:cNvPr id="486" name="Google Shape;486;p42"/>
          <p:cNvSpPr txBox="1">
            <a:spLocks noGrp="1"/>
          </p:cNvSpPr>
          <p:nvPr>
            <p:ph type="body" idx="1"/>
          </p:nvPr>
        </p:nvSpPr>
        <p:spPr>
          <a:xfrm>
            <a:off x="457200" y="1600541"/>
            <a:ext cx="8230306" cy="4495459"/>
          </a:xfrm>
          <a:prstGeom prst="rect">
            <a:avLst/>
          </a:prstGeom>
          <a:noFill/>
          <a:ln>
            <a:noFill/>
          </a:ln>
        </p:spPr>
        <p:txBody>
          <a:bodyPr spcFirstLastPara="1" wrap="square" lIns="91425" tIns="91425" rIns="91425" bIns="91425" anchor="t" anchorCtr="0">
            <a:normAutofit/>
          </a:bodyPr>
          <a:lstStyle/>
          <a:p>
            <a:pPr marL="317734" lvl="0" indent="-317734" algn="l" rtl="0">
              <a:spcBef>
                <a:spcPts val="0"/>
              </a:spcBef>
              <a:spcAft>
                <a:spcPts val="0"/>
              </a:spcAft>
              <a:buSzPts val="1300"/>
              <a:buChar char="•"/>
            </a:pPr>
            <a:r>
              <a:rPr lang="en-US" sz="1300"/>
              <a:t>Kampman K, Comer S, Cunningham C, et al., 2015. National Practice Guideline for the Use of Medications in the Treatment of Addiction Involving Opioid Use. Chevy Chase, MD: American Society of Addiction Medicine. </a:t>
            </a:r>
            <a:endParaRPr/>
          </a:p>
          <a:p>
            <a:pPr marL="317734" lvl="0" indent="-317734" algn="l" rtl="0">
              <a:spcBef>
                <a:spcPts val="1200"/>
              </a:spcBef>
              <a:spcAft>
                <a:spcPts val="0"/>
              </a:spcAft>
              <a:buSzPts val="1300"/>
              <a:buChar char="•"/>
            </a:pPr>
            <a:r>
              <a:rPr lang="en-US" sz="1300"/>
              <a:t>Korthuis PT, McCarty D, Weimer M, et al., 2017. Primary Care–Based Models for the Treatment of Opioid Use Disorder - A Scoping Review. </a:t>
            </a:r>
            <a:r>
              <a:rPr lang="en-US" sz="1300" i="1"/>
              <a:t>Ann Intern Med</a:t>
            </a:r>
            <a:r>
              <a:rPr lang="en-US" sz="1300"/>
              <a:t> 166(4):268-278. </a:t>
            </a:r>
            <a:endParaRPr/>
          </a:p>
          <a:p>
            <a:pPr marL="317734" lvl="0" indent="-317734" algn="l" rtl="0">
              <a:spcBef>
                <a:spcPts val="1200"/>
              </a:spcBef>
              <a:spcAft>
                <a:spcPts val="0"/>
              </a:spcAft>
              <a:buSzPts val="1300"/>
              <a:buChar char="•"/>
            </a:pPr>
            <a:r>
              <a:rPr lang="en-US" sz="1300"/>
              <a:t>Merlino JI, Raman A. 2013. Health Care's Service Fanatics. </a:t>
            </a:r>
            <a:r>
              <a:rPr lang="en-US" sz="1300" i="1"/>
              <a:t>Harv Bus Rev</a:t>
            </a:r>
            <a:r>
              <a:rPr lang="en-US" sz="1300"/>
              <a:t> 91(5):108-16.</a:t>
            </a:r>
            <a:endParaRPr/>
          </a:p>
          <a:p>
            <a:pPr marL="317734" lvl="0" indent="-317734" algn="l" rtl="0">
              <a:spcBef>
                <a:spcPts val="1200"/>
              </a:spcBef>
              <a:spcAft>
                <a:spcPts val="0"/>
              </a:spcAft>
              <a:buSzPts val="1300"/>
              <a:buChar char="•"/>
            </a:pPr>
            <a:r>
              <a:rPr lang="en-US" sz="1300"/>
              <a:t>Substance Abuse and Mental Health Services Administration. Medications To Treat Opioid Use Disorder. Treatment Improvement Protocol (TIP) Series 63, Full Document. HHS Publication No. (SMA) 18-5063FULLDOC. Rockville, MD: Substance Abuse and Mental Health Services Administration, 2018</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ltLang="en-US" dirty="0"/>
              <a:t>References</a:t>
            </a:r>
            <a:endParaRPr lang="en-GB" dirty="0"/>
          </a:p>
        </p:txBody>
      </p:sp>
      <p:sp>
        <p:nvSpPr>
          <p:cNvPr id="3" name="Marcador de contenido 2"/>
          <p:cNvSpPr>
            <a:spLocks noGrp="1"/>
          </p:cNvSpPr>
          <p:nvPr>
            <p:ph idx="1"/>
          </p:nvPr>
        </p:nvSpPr>
        <p:spPr>
          <a:xfrm>
            <a:off x="457200" y="1600541"/>
            <a:ext cx="8230306" cy="4724059"/>
          </a:xfrm>
        </p:spPr>
        <p:txBody>
          <a:bodyPr>
            <a:noAutofit/>
          </a:bodyPr>
          <a:lstStyle/>
          <a:p>
            <a:pPr>
              <a:spcBef>
                <a:spcPts val="600"/>
              </a:spcBef>
            </a:pPr>
            <a:r>
              <a:rPr lang="en-US" altLang="en-US" sz="1300" dirty="0"/>
              <a:t>Bardy G, Cathala P, Eiden C, et al., 2015. An unusual case of death probably triggered by the association of buprenorphine at therapeutic dose with ethanol and benzodiazepines and with very low norbuprenorphine level. </a:t>
            </a:r>
            <a:r>
              <a:rPr lang="en-US" altLang="en-US" sz="1300" i="1" dirty="0"/>
              <a:t>J Forensic Sci</a:t>
            </a:r>
            <a:r>
              <a:rPr lang="en-US" altLang="en-US" sz="1300" dirty="0"/>
              <a:t> 60 suppl 1:s269‒s271.</a:t>
            </a:r>
          </a:p>
          <a:p>
            <a:pPr>
              <a:spcBef>
                <a:spcPts val="600"/>
              </a:spcBef>
            </a:pPr>
            <a:r>
              <a:rPr lang="en-US" altLang="en-US" sz="1300" dirty="0"/>
              <a:t>Clark RE, Baxter JD, Aweh G, et al., 2015. Risk factors for relapse and higher costs among medicaid members with opioid dependence or abuse: opioid agonists, comorbidities, and treatment history. </a:t>
            </a:r>
            <a:r>
              <a:rPr lang="en-US" altLang="en-US" sz="1300" i="1" dirty="0"/>
              <a:t>J Subst Abuse Treat</a:t>
            </a:r>
            <a:r>
              <a:rPr lang="en-US" altLang="en-US" sz="1300" dirty="0"/>
              <a:t> 57:75‒80.</a:t>
            </a:r>
          </a:p>
          <a:p>
            <a:pPr>
              <a:spcBef>
                <a:spcPts val="600"/>
              </a:spcBef>
            </a:pPr>
            <a:r>
              <a:rPr lang="en-US" altLang="en-US" sz="1300" dirty="0"/>
              <a:t>Comer SD, Sullivan MA, Yu E, et al., 2006. Injectable, Sustained-Release Naltrexone for the Treatment of Opioid Dependence A Randomized, Placebo-Controlled Trial. </a:t>
            </a:r>
            <a:r>
              <a:rPr lang="en-US" altLang="en-US" sz="1300" i="1" dirty="0"/>
              <a:t>Arch Gen Psychiatry</a:t>
            </a:r>
            <a:r>
              <a:rPr lang="en-US" altLang="en-US" sz="1300" dirty="0"/>
              <a:t> 63:210‒218.</a:t>
            </a:r>
          </a:p>
          <a:p>
            <a:pPr>
              <a:spcBef>
                <a:spcPts val="600"/>
              </a:spcBef>
            </a:pPr>
            <a:r>
              <a:rPr lang="en-US" altLang="en-US" sz="1300" dirty="0"/>
              <a:t>Comer SD, Sullivan MA, Vosburg SK, et al., 2010. Abuse liability of intravenous buprenorphine/naloxone and buprenorphine alone in buprenorphine-maintained intravenous heroin abusers. </a:t>
            </a:r>
            <a:r>
              <a:rPr lang="en-US" altLang="en-US" sz="1300" i="1" dirty="0"/>
              <a:t>Addiction</a:t>
            </a:r>
            <a:r>
              <a:rPr lang="en-US" altLang="en-US" sz="1300" dirty="0"/>
              <a:t> 105(4):709‒718.</a:t>
            </a:r>
          </a:p>
          <a:p>
            <a:pPr>
              <a:spcBef>
                <a:spcPts val="600"/>
              </a:spcBef>
            </a:pPr>
            <a:r>
              <a:rPr lang="en-US" altLang="en-US" sz="1300" dirty="0"/>
              <a:t>Fareed A, Patil D, Scheinberg K, et al., 2013. Comparison of QTc interval prolongation for patients in methadone versus buprenorphine maintenance treatment: a 5-year follow-up. </a:t>
            </a:r>
            <a:r>
              <a:rPr lang="en-US" altLang="en-US" sz="1300" i="1" dirty="0"/>
              <a:t>J Addict Dis</a:t>
            </a:r>
            <a:r>
              <a:rPr lang="en-US" altLang="en-US" sz="1300" dirty="0"/>
              <a:t> 32(3):244‒251.</a:t>
            </a:r>
          </a:p>
          <a:p>
            <a:pPr>
              <a:spcBef>
                <a:spcPts val="600"/>
              </a:spcBef>
            </a:pPr>
            <a:r>
              <a:rPr lang="en-US" altLang="en-US" sz="1300" dirty="0"/>
              <a:t>Fiellin DA, Schottenfeld RS, Cutter CJ, et al., 2014. Primary care-based buprenorphine taper vs maintenance therapy for prescription opioid dependence: a randomized clinical trial. </a:t>
            </a:r>
            <a:r>
              <a:rPr lang="en-US" altLang="en-US" sz="1300" i="1" dirty="0"/>
              <a:t>JAMA Internal Medicine </a:t>
            </a:r>
            <a:r>
              <a:rPr lang="en-US" altLang="en-US" sz="1300" dirty="0"/>
              <a:t>174(12):1947‒1954.</a:t>
            </a:r>
          </a:p>
          <a:p>
            <a:pPr>
              <a:spcBef>
                <a:spcPts val="600"/>
              </a:spcBef>
            </a:pPr>
            <a:r>
              <a:rPr lang="en-US" altLang="en-US" sz="1300" dirty="0"/>
              <a:t>Food and Drug Administration. 2016: </a:t>
            </a:r>
            <a:r>
              <a:rPr lang="en-US" altLang="en-US" sz="1300" dirty="0">
                <a:hlinkClick r:id="rId2"/>
              </a:rPr>
              <a:t>https://www.fda.gov/Drugs/DrugSafety/ucm518473.htm</a:t>
            </a:r>
            <a:r>
              <a:rPr lang="en-US" altLang="en-US" sz="1300" dirty="0"/>
              <a:t>.  Accessed 10/2017</a:t>
            </a:r>
          </a:p>
          <a:p>
            <a:pPr>
              <a:spcBef>
                <a:spcPts val="600"/>
              </a:spcBef>
            </a:pPr>
            <a:r>
              <a:rPr lang="en-US" altLang="en-US" sz="1300" dirty="0"/>
              <a:t>Food and Drug Administration. 2017: </a:t>
            </a:r>
            <a:r>
              <a:rPr lang="en-US" altLang="en-US" sz="1300" dirty="0">
                <a:hlinkClick r:id="rId3"/>
              </a:rPr>
              <a:t>https://www.fda.gov/Drugs/DrugSafety/ucm575307.htm</a:t>
            </a:r>
            <a:r>
              <a:rPr lang="en-US" altLang="en-US" sz="1300" dirty="0"/>
              <a:t>. </a:t>
            </a:r>
            <a:r>
              <a:rPr lang="en-US" sz="1300" dirty="0"/>
              <a:t>Accessed 10/2017</a:t>
            </a:r>
            <a:endParaRPr lang="en-US" altLang="en-US" sz="1300" dirty="0"/>
          </a:p>
          <a:p>
            <a:endParaRPr lang="en-US" altLang="en-US" sz="1200" dirty="0"/>
          </a:p>
          <a:p>
            <a:endParaRPr lang="en-US" altLang="en-US" sz="1200" dirty="0"/>
          </a:p>
          <a:p>
            <a:endParaRPr lang="en-US" altLang="en-US" sz="1200" dirty="0"/>
          </a:p>
          <a:p>
            <a:endParaRPr lang="en-US" altLang="en-US" sz="1200" dirty="0"/>
          </a:p>
          <a:p>
            <a:endParaRPr lang="en-US" altLang="en-US" sz="1200" dirty="0"/>
          </a:p>
          <a:p>
            <a:endParaRPr lang="en-GB" sz="1200" dirty="0"/>
          </a:p>
        </p:txBody>
      </p:sp>
    </p:spTree>
    <p:extLst>
      <p:ext uri="{BB962C8B-B14F-4D97-AF65-F5344CB8AC3E}">
        <p14:creationId xmlns:p14="http://schemas.microsoft.com/office/powerpoint/2010/main" val="766976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altLang="en-US" dirty="0"/>
              <a:t>References</a:t>
            </a:r>
            <a:endParaRPr lang="en-GB" dirty="0"/>
          </a:p>
        </p:txBody>
      </p:sp>
      <p:sp>
        <p:nvSpPr>
          <p:cNvPr id="3" name="Marcador de contenido 2"/>
          <p:cNvSpPr>
            <a:spLocks noGrp="1"/>
          </p:cNvSpPr>
          <p:nvPr>
            <p:ph idx="1"/>
          </p:nvPr>
        </p:nvSpPr>
        <p:spPr/>
        <p:txBody>
          <a:bodyPr>
            <a:noAutofit/>
          </a:bodyPr>
          <a:lstStyle/>
          <a:p>
            <a:pPr>
              <a:spcBef>
                <a:spcPts val="600"/>
              </a:spcBef>
            </a:pPr>
            <a:r>
              <a:rPr lang="fi-FI" altLang="en-US" sz="1300" dirty="0"/>
              <a:t>Häkkinen M, Launiainen T, Vuori E, and Ojanperä I.</a:t>
            </a:r>
            <a:r>
              <a:rPr lang="en-US" altLang="en-US" sz="1300" dirty="0"/>
              <a:t> 2012. Benzodiazepines and alcohol are associated with cases of fatal buprenorphine poisoning. </a:t>
            </a:r>
            <a:r>
              <a:rPr lang="en-US" altLang="en-US" sz="1300" i="1" dirty="0" err="1"/>
              <a:t>Eur</a:t>
            </a:r>
            <a:r>
              <a:rPr lang="en-US" altLang="en-US" sz="1300" i="1" dirty="0"/>
              <a:t> J </a:t>
            </a:r>
            <a:r>
              <a:rPr lang="en-US" altLang="en-US" sz="1300" i="1" dirty="0" err="1"/>
              <a:t>Clin</a:t>
            </a:r>
            <a:r>
              <a:rPr lang="en-US" altLang="en-US" sz="1300" i="1" dirty="0"/>
              <a:t> </a:t>
            </a:r>
            <a:r>
              <a:rPr lang="en-US" altLang="en-US" sz="1300" i="1" dirty="0" err="1"/>
              <a:t>Pharmacol</a:t>
            </a:r>
            <a:r>
              <a:rPr lang="en-US" altLang="en-US" sz="1300" dirty="0"/>
              <a:t> 68(3):301‒309.</a:t>
            </a:r>
          </a:p>
          <a:p>
            <a:pPr>
              <a:spcBef>
                <a:spcPts val="600"/>
              </a:spcBef>
            </a:pPr>
            <a:r>
              <a:rPr lang="en-US" altLang="en-US" sz="1300" dirty="0" err="1"/>
              <a:t>Hser</a:t>
            </a:r>
            <a:r>
              <a:rPr lang="en-US" altLang="en-US" sz="1300" dirty="0"/>
              <a:t> Y, Saxon AJ, Huang D et al., 2014. Treatment retention among patients randomized to buprenorphine/naloxone compared to methadone in a multi-site trial. </a:t>
            </a:r>
            <a:r>
              <a:rPr lang="en-US" altLang="en-US" sz="1300" i="1" dirty="0"/>
              <a:t>Addiction</a:t>
            </a:r>
            <a:r>
              <a:rPr lang="en-US" altLang="en-US" sz="1300" dirty="0"/>
              <a:t>109(1):79‒87. </a:t>
            </a:r>
          </a:p>
          <a:p>
            <a:pPr>
              <a:spcBef>
                <a:spcPts val="600"/>
              </a:spcBef>
            </a:pPr>
            <a:r>
              <a:rPr lang="en-US" altLang="en-US" sz="1300" dirty="0"/>
              <a:t>Isbister GK, Brown AL, Gill A, et al., 2017. QT interval prolongation in opioid agonist treatment: anlaysis of continuous 12-lead electrocardiogram recordings. </a:t>
            </a:r>
            <a:r>
              <a:rPr lang="en-US" altLang="en-US" sz="1300" i="1" dirty="0"/>
              <a:t>Br J Pharmacol</a:t>
            </a:r>
            <a:r>
              <a:rPr lang="en-US" altLang="en-US" sz="1300" dirty="0"/>
              <a:t> doi: 10.1111/bcp.13326.</a:t>
            </a:r>
          </a:p>
          <a:p>
            <a:pPr>
              <a:spcBef>
                <a:spcPts val="600"/>
              </a:spcBef>
            </a:pPr>
            <a:r>
              <a:rPr lang="en-US" altLang="en-US" sz="1300" dirty="0"/>
              <a:t>Jones JD, Mogali S, and Comer SD., 2012. Polydrug abuse: a review of opioid and benzodiazepine combination use. </a:t>
            </a:r>
            <a:r>
              <a:rPr lang="en-US" altLang="en-US" sz="1300" i="1" dirty="0"/>
              <a:t>Drug Alcohol Depend</a:t>
            </a:r>
            <a:r>
              <a:rPr lang="en-US" altLang="en-US" sz="1300" dirty="0"/>
              <a:t> 125(1-2):8‒18.</a:t>
            </a:r>
          </a:p>
          <a:p>
            <a:pPr>
              <a:spcBef>
                <a:spcPts val="600"/>
              </a:spcBef>
            </a:pPr>
            <a:r>
              <a:rPr lang="en-US" altLang="en-US" sz="1300" dirty="0"/>
              <a:t>Jones JD, Sullivan MA, Vosburg SK et al., 2015. Abuse potential of intranasal buprenorphine versus buprenorphine/naloxone in buprenorphine-maintained heroin users. </a:t>
            </a:r>
            <a:r>
              <a:rPr lang="en-US" altLang="en-US" sz="1300" i="1" dirty="0"/>
              <a:t>Addict Biol</a:t>
            </a:r>
            <a:r>
              <a:rPr lang="en-US" altLang="en-US" sz="1300" dirty="0"/>
              <a:t> 20(4):784‒798.</a:t>
            </a:r>
          </a:p>
          <a:p>
            <a:pPr>
              <a:spcBef>
                <a:spcPts val="600"/>
              </a:spcBef>
            </a:pPr>
            <a:r>
              <a:rPr lang="en-US" sz="1300" dirty="0"/>
              <a:t>Larancea B, Lintzeris N, Ali R, et al., 2014. The diversion and injection of a buprenorphine-naloxone soluble film formulation. </a:t>
            </a:r>
            <a:r>
              <a:rPr lang="en-US" sz="1300" i="1" dirty="0"/>
              <a:t>Drug and Alcohol Dependence</a:t>
            </a:r>
            <a:r>
              <a:rPr lang="en-US" sz="1300" dirty="0"/>
              <a:t> 136: 21</a:t>
            </a:r>
            <a:r>
              <a:rPr lang="en-US" altLang="en-US" sz="1300" dirty="0"/>
              <a:t>‒</a:t>
            </a:r>
            <a:r>
              <a:rPr lang="en-US" sz="1300" dirty="0"/>
              <a:t>27.</a:t>
            </a:r>
          </a:p>
          <a:p>
            <a:pPr>
              <a:spcBef>
                <a:spcPts val="600"/>
              </a:spcBef>
            </a:pPr>
            <a:r>
              <a:rPr lang="en-US" altLang="en-US" sz="1300" dirty="0"/>
              <a:t>Lavonas EJ, Severtson SG, Martinez EM, et al., 2014. Abuse and diversion of buprenorphine sublingual tablets and film. </a:t>
            </a:r>
            <a:r>
              <a:rPr lang="en-US" altLang="en-US" sz="1300" i="1" dirty="0"/>
              <a:t>J Subst Abuse Treat</a:t>
            </a:r>
            <a:r>
              <a:rPr lang="en-US" altLang="en-US" sz="1300" dirty="0"/>
              <a:t> 47(1):27‒34.</a:t>
            </a:r>
          </a:p>
          <a:p>
            <a:pPr>
              <a:spcBef>
                <a:spcPts val="600"/>
              </a:spcBef>
            </a:pPr>
            <a:r>
              <a:rPr lang="en-US" sz="1300" dirty="0"/>
              <a:t>Lee JD, Nunes EV Jr, Novo P, et al., 2018. Comparative effectiveness of extended-release naltrexone versus buprenorphine-naloxone for opioid relapse prevention (X:BOT): a multicentre, open-label, randomised controlled trial. </a:t>
            </a:r>
            <a:r>
              <a:rPr lang="en-US" sz="1300" i="1" dirty="0"/>
              <a:t>Lancet</a:t>
            </a:r>
            <a:r>
              <a:rPr lang="en-US" sz="1300" dirty="0"/>
              <a:t> 391:309</a:t>
            </a:r>
            <a:r>
              <a:rPr lang="en-US" altLang="en-US" sz="1300" dirty="0"/>
              <a:t>‒</a:t>
            </a:r>
            <a:r>
              <a:rPr lang="en-US" sz="1300" dirty="0"/>
              <a:t>318.</a:t>
            </a:r>
          </a:p>
          <a:p>
            <a:pPr>
              <a:spcBef>
                <a:spcPts val="600"/>
              </a:spcBef>
            </a:pPr>
            <a:r>
              <a:rPr lang="en-US" altLang="en-US" sz="1300" dirty="0"/>
              <a:t>Ling W, Charuvastra C, Collins JF, et al. 1998. Buprenorphine maintenance treatment of opiate dependence: a multicenter, randomized clinical trial. </a:t>
            </a:r>
            <a:r>
              <a:rPr lang="en-US" altLang="en-US" sz="1300" i="1" dirty="0"/>
              <a:t>Addiction</a:t>
            </a:r>
            <a:r>
              <a:rPr lang="en-US" altLang="en-US" sz="1300" dirty="0"/>
              <a:t> 93(4):475‒486. </a:t>
            </a:r>
          </a:p>
        </p:txBody>
      </p:sp>
    </p:spTree>
    <p:extLst>
      <p:ext uri="{BB962C8B-B14F-4D97-AF65-F5344CB8AC3E}">
        <p14:creationId xmlns:p14="http://schemas.microsoft.com/office/powerpoint/2010/main" val="1303160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GB" dirty="0"/>
              <a:t>References</a:t>
            </a:r>
          </a:p>
        </p:txBody>
      </p:sp>
      <p:sp>
        <p:nvSpPr>
          <p:cNvPr id="3" name="Marcador de contenido 2"/>
          <p:cNvSpPr>
            <a:spLocks noGrp="1"/>
          </p:cNvSpPr>
          <p:nvPr>
            <p:ph idx="1"/>
          </p:nvPr>
        </p:nvSpPr>
        <p:spPr/>
        <p:txBody>
          <a:bodyPr>
            <a:noAutofit/>
          </a:bodyPr>
          <a:lstStyle/>
          <a:p>
            <a:pPr>
              <a:spcBef>
                <a:spcPts val="600"/>
              </a:spcBef>
            </a:pPr>
            <a:r>
              <a:rPr lang="en-US" altLang="en-US" sz="1300" dirty="0" err="1"/>
              <a:t>Mattick</a:t>
            </a:r>
            <a:r>
              <a:rPr lang="en-US" altLang="en-US" sz="1300" dirty="0"/>
              <a:t> RP, Breen C, Kimber J, and </a:t>
            </a:r>
            <a:r>
              <a:rPr lang="en-US" altLang="en-US" sz="1300" dirty="0" err="1"/>
              <a:t>Davoli</a:t>
            </a:r>
            <a:r>
              <a:rPr lang="en-US" altLang="en-US" sz="1300" dirty="0"/>
              <a:t> M. 2014. Buprenorphine maintenance versus placebo or methadone maintenance for opioid dependence. </a:t>
            </a:r>
            <a:r>
              <a:rPr lang="en-US" altLang="en-US" sz="1300" i="1" dirty="0"/>
              <a:t>Cochrane Database of Systematic Reviews</a:t>
            </a:r>
            <a:r>
              <a:rPr lang="en-US" altLang="en-US" sz="1300" dirty="0"/>
              <a:t>, Issue 2. Art. No.: CD002207. DOI: 10.1002/14651858.CD002207.pub4.</a:t>
            </a:r>
          </a:p>
          <a:p>
            <a:pPr>
              <a:spcBef>
                <a:spcPts val="600"/>
              </a:spcBef>
            </a:pPr>
            <a:r>
              <a:rPr lang="en-US" altLang="en-US" sz="1300" dirty="0"/>
              <a:t>Mendelson J, Upton RA, Everhart ET, et al. 1997. Bioavailability of sublingual buprenorphine. </a:t>
            </a:r>
            <a:r>
              <a:rPr lang="en-US" altLang="en-US" sz="1300" i="1" dirty="0"/>
              <a:t>J </a:t>
            </a:r>
            <a:r>
              <a:rPr lang="en-US" altLang="en-US" sz="1300" i="1" dirty="0" err="1"/>
              <a:t>Clin</a:t>
            </a:r>
            <a:r>
              <a:rPr lang="en-US" altLang="en-US" sz="1300" i="1" dirty="0"/>
              <a:t> </a:t>
            </a:r>
            <a:r>
              <a:rPr lang="en-US" altLang="en-US" sz="1300" i="1" dirty="0" err="1"/>
              <a:t>Pharmacol</a:t>
            </a:r>
            <a:r>
              <a:rPr lang="en-US" altLang="en-US" sz="1300" dirty="0"/>
              <a:t> Jan;37(1):31‒37.</a:t>
            </a:r>
          </a:p>
          <a:p>
            <a:pPr>
              <a:spcBef>
                <a:spcPts val="600"/>
              </a:spcBef>
            </a:pPr>
            <a:r>
              <a:rPr lang="en-US" altLang="en-US" sz="1300" dirty="0"/>
              <a:t>Nava F, Manzato E, Leonardi C, and Lucchini A. 2008. Opioid maintenance therapy suppresses alcohol intake in heroin addicts with alcohol dependence: Preliminary results of an open randomized study. </a:t>
            </a:r>
            <a:r>
              <a:rPr lang="en-US" altLang="en-US" sz="1300" i="1" dirty="0"/>
              <a:t>Progress in Neuro-Psychopharmacology &amp; Biological Psychiatry</a:t>
            </a:r>
            <a:r>
              <a:rPr lang="en-US" altLang="en-US" sz="1300" dirty="0"/>
              <a:t> 32:1867‒1872.</a:t>
            </a:r>
          </a:p>
          <a:p>
            <a:pPr>
              <a:spcBef>
                <a:spcPts val="600"/>
              </a:spcBef>
            </a:pPr>
            <a:r>
              <a:rPr lang="en-US" altLang="en-US" sz="1300" dirty="0"/>
              <a:t>Nielsen S and Taylor DA. 2005. The effect of buprenorphine and benzodiazepines on respiration in the rat. </a:t>
            </a:r>
            <a:r>
              <a:rPr lang="en-US" altLang="en-US" sz="1300" i="1" dirty="0"/>
              <a:t>Drug Alcohol Depend</a:t>
            </a:r>
            <a:r>
              <a:rPr lang="en-US" altLang="en-US" sz="1300" dirty="0"/>
              <a:t> 79(1):95‒101.</a:t>
            </a:r>
          </a:p>
          <a:p>
            <a:pPr>
              <a:spcBef>
                <a:spcPts val="600"/>
              </a:spcBef>
            </a:pPr>
            <a:r>
              <a:rPr lang="en-US" altLang="en-US" sz="1300" dirty="0"/>
              <a:t>Orman JS and Keating GM. 2009. Buprenorphine/naloxone: a review of its use in the treatment of opioid dependence. </a:t>
            </a:r>
            <a:r>
              <a:rPr lang="en-US" altLang="en-US" sz="1300" i="1" dirty="0"/>
              <a:t>Drugs</a:t>
            </a:r>
            <a:r>
              <a:rPr lang="en-US" altLang="en-US" sz="1300" dirty="0"/>
              <a:t> 69:577‒607.</a:t>
            </a:r>
          </a:p>
          <a:p>
            <a:pPr>
              <a:spcBef>
                <a:spcPts val="600"/>
              </a:spcBef>
            </a:pPr>
            <a:r>
              <a:rPr lang="en-US" altLang="en-US" sz="1300" dirty="0"/>
              <a:t>Schuman-Olivier Z, Hoeppner BB, Weiss RD et al. 2013. Benzodiazepine use during buprenorphine treatment for opioid dependence: clinical and safety outcomes. </a:t>
            </a:r>
            <a:r>
              <a:rPr lang="en-US" altLang="en-US" sz="1300" i="1" dirty="0"/>
              <a:t>Drug Alcohol Depend </a:t>
            </a:r>
            <a:r>
              <a:rPr lang="en-US" altLang="en-US" sz="1300" dirty="0"/>
              <a:t>132(3):580‒586.</a:t>
            </a:r>
          </a:p>
          <a:p>
            <a:pPr>
              <a:spcBef>
                <a:spcPts val="600"/>
              </a:spcBef>
            </a:pPr>
            <a:r>
              <a:rPr lang="en-US" altLang="en-US" sz="1300" dirty="0"/>
              <a:t>Schuckit MA. Treatment of Opioid-Use Disorders. 2016.</a:t>
            </a:r>
            <a:r>
              <a:rPr lang="en-US" altLang="en-US" sz="1300" i="1" dirty="0"/>
              <a:t> N Engl J Med</a:t>
            </a:r>
            <a:r>
              <a:rPr lang="en-US" altLang="en-US" sz="1300" dirty="0"/>
              <a:t>;375(4):357‒368.</a:t>
            </a:r>
          </a:p>
          <a:p>
            <a:pPr>
              <a:spcBef>
                <a:spcPts val="600"/>
              </a:spcBef>
            </a:pPr>
            <a:r>
              <a:rPr lang="en-US" altLang="en-US" sz="1300" dirty="0"/>
              <a:t>Stoller KB, Bigelow GE, Walsh SL, Strain EC. 2001. Effects of buprenorphine/naloxone in opioid-dependent humans.</a:t>
            </a:r>
            <a:r>
              <a:rPr lang="en-US" altLang="en-US" sz="1300" i="1" dirty="0"/>
              <a:t> Psychopharmacology </a:t>
            </a:r>
            <a:r>
              <a:rPr lang="en-US" altLang="en-US" sz="1300" dirty="0"/>
              <a:t>(Berl) 154(3):230‒242.</a:t>
            </a:r>
          </a:p>
          <a:p>
            <a:r>
              <a:rPr lang="en-US" altLang="en-US" sz="1300" dirty="0"/>
              <a:t>Substance Abuse and Mental Health Services Administration (SAMHSA). 2016. Sublingual and transmucosal buprenorphine for opioid use disorder: review and update. </a:t>
            </a:r>
            <a:r>
              <a:rPr lang="en-US" altLang="en-US" sz="1300" i="1" dirty="0"/>
              <a:t>Advisory</a:t>
            </a:r>
            <a:r>
              <a:rPr lang="en-US" altLang="en-US" sz="1300" dirty="0"/>
              <a:t> 15(1).</a:t>
            </a:r>
          </a:p>
          <a:p>
            <a:endParaRPr lang="en-US" altLang="en-US" sz="1300" dirty="0"/>
          </a:p>
          <a:p>
            <a:endParaRPr lang="en-US" altLang="en-US" sz="1300" dirty="0"/>
          </a:p>
          <a:p>
            <a:endParaRPr lang="en-US" sz="1300" dirty="0"/>
          </a:p>
          <a:p>
            <a:endParaRPr lang="en-US" sz="1300" dirty="0"/>
          </a:p>
          <a:p>
            <a:endParaRPr lang="en-GB" sz="1300" dirty="0"/>
          </a:p>
        </p:txBody>
      </p:sp>
    </p:spTree>
    <p:extLst>
      <p:ext uri="{BB962C8B-B14F-4D97-AF65-F5344CB8AC3E}">
        <p14:creationId xmlns:p14="http://schemas.microsoft.com/office/powerpoint/2010/main" val="738640529"/>
      </p:ext>
    </p:extLst>
  </p:cSld>
  <p:clrMapOvr>
    <a:masterClrMapping/>
  </p:clrMapOvr>
</p:sld>
</file>

<file path=ppt/theme/theme1.xml><?xml version="1.0" encoding="utf-8"?>
<a:theme xmlns:a="http://schemas.openxmlformats.org/drawingml/2006/main" name="1_Custom Design">
  <a:themeElements>
    <a:clrScheme name="Custom 7">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5_Custom Design">
  <a:themeElements>
    <a:clrScheme name="Custom 7">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6_Custom Design">
  <a:themeElements>
    <a:clrScheme name="Custom 7">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Custom Design">
  <a:themeElements>
    <a:clrScheme name="Custom 4">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Custom Design">
  <a:themeElements>
    <a:clrScheme name="Custom 7">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ustom Design">
  <a:themeElements>
    <a:clrScheme name="Custom 7">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Custom Design">
  <a:themeElements>
    <a:clrScheme name="Custom 7">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Custom Design">
  <a:themeElements>
    <a:clrScheme name="Custom 7">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1_Custom Design">
  <a:themeElements>
    <a:clrScheme name="Custom 7">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2_Custom Design">
  <a:themeElements>
    <a:clrScheme name="Custom 7">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13_Custom Design">
  <a:themeElements>
    <a:clrScheme name="Custom 7">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4_Custom Design">
  <a:themeElements>
    <a:clrScheme name="Custom 7">
      <a:dk1>
        <a:srgbClr val="7030A0"/>
      </a:dk1>
      <a:lt1>
        <a:srgbClr val="7030A0"/>
      </a:lt1>
      <a:dk2>
        <a:srgbClr val="7030A0"/>
      </a:dk2>
      <a:lt2>
        <a:srgbClr val="7030A0"/>
      </a:lt2>
      <a:accent1>
        <a:srgbClr val="FFFFFF"/>
      </a:accent1>
      <a:accent2>
        <a:srgbClr val="FFFFFF"/>
      </a:accent2>
      <a:accent3>
        <a:srgbClr val="FFFFFF"/>
      </a:accent3>
      <a:accent4>
        <a:srgbClr val="FFFFFF"/>
      </a:accent4>
      <a:accent5>
        <a:srgbClr val="FFFFFF"/>
      </a:accent5>
      <a:accent6>
        <a:srgbClr val="FFFFFF"/>
      </a:accent6>
      <a:hlink>
        <a:srgbClr val="0000FF"/>
      </a:hlink>
      <a:folHlink>
        <a:srgbClr val="0000B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A7D880EEA85D4CAA6C0C7BBC8D6178" ma:contentTypeVersion="4" ma:contentTypeDescription="Create a new document." ma:contentTypeScope="" ma:versionID="6182141460085e9671a78a6367aef22a">
  <xsd:schema xmlns:xsd="http://www.w3.org/2001/XMLSchema" xmlns:xs="http://www.w3.org/2001/XMLSchema" xmlns:p="http://schemas.microsoft.com/office/2006/metadata/properties" xmlns:ns2="cd2328b7-3356-40fa-b87a-bbb6852d01b3" xmlns:ns3="a518c5ca-8ba8-43ef-bd4a-416cfa10410b" targetNamespace="http://schemas.microsoft.com/office/2006/metadata/properties" ma:root="true" ma:fieldsID="603828b5a76af9527fd588be87ea5513" ns2:_="" ns3:_="">
    <xsd:import namespace="cd2328b7-3356-40fa-b87a-bbb6852d01b3"/>
    <xsd:import namespace="a518c5ca-8ba8-43ef-bd4a-416cfa10410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2328b7-3356-40fa-b87a-bbb6852d01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518c5ca-8ba8-43ef-bd4a-416cfa10410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6C8D43-C862-4DAD-BB75-340C7F200C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2328b7-3356-40fa-b87a-bbb6852d01b3"/>
    <ds:schemaRef ds:uri="a518c5ca-8ba8-43ef-bd4a-416cfa1041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64BC80-838A-4F86-84A1-1AF30D882CF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32518A8-564C-4731-AEB9-9DF36FA0FD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68</TotalTime>
  <Words>5836</Words>
  <Application>Microsoft Macintosh PowerPoint</Application>
  <PresentationFormat>On-screen Show (4:3)</PresentationFormat>
  <Paragraphs>210</Paragraphs>
  <Slides>23</Slides>
  <Notes>13</Notes>
  <HiddenSlides>0</HiddenSlides>
  <MMClips>0</MMClips>
  <ScaleCrop>false</ScaleCrop>
  <HeadingPairs>
    <vt:vector size="6" baseType="variant">
      <vt:variant>
        <vt:lpstr>Fonts Used</vt:lpstr>
      </vt:variant>
      <vt:variant>
        <vt:i4>3</vt:i4>
      </vt:variant>
      <vt:variant>
        <vt:lpstr>Theme</vt:lpstr>
      </vt:variant>
      <vt:variant>
        <vt:i4>12</vt:i4>
      </vt:variant>
      <vt:variant>
        <vt:lpstr>Slide Titles</vt:lpstr>
      </vt:variant>
      <vt:variant>
        <vt:i4>23</vt:i4>
      </vt:variant>
    </vt:vector>
  </HeadingPairs>
  <TitlesOfParts>
    <vt:vector size="38" baseType="lpstr">
      <vt:lpstr>Wingdings</vt:lpstr>
      <vt:lpstr>Noto Sans Symbols</vt:lpstr>
      <vt:lpstr>Arial</vt:lpstr>
      <vt:lpstr>1_Custom Design</vt:lpstr>
      <vt:lpstr>7_Custom Design</vt:lpstr>
      <vt:lpstr>3_Custom Design</vt:lpstr>
      <vt:lpstr>9_Custom Design</vt:lpstr>
      <vt:lpstr>10_Custom Design</vt:lpstr>
      <vt:lpstr>11_Custom Design</vt:lpstr>
      <vt:lpstr>12_Custom Design</vt:lpstr>
      <vt:lpstr>13_Custom Design</vt:lpstr>
      <vt:lpstr>14_Custom Design</vt:lpstr>
      <vt:lpstr>15_Custom Design</vt:lpstr>
      <vt:lpstr>16_Custom Design</vt:lpstr>
      <vt:lpstr>Custom Design</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  Overview</dc:title>
  <cp:lastModifiedBy>Castle, Angie</cp:lastModifiedBy>
  <cp:revision>8</cp:revision>
  <dcterms:created xsi:type="dcterms:W3CDTF">2020-11-11T20:40:34Z</dcterms:created>
  <dcterms:modified xsi:type="dcterms:W3CDTF">2023-06-12T20:08:23Z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0x010100F9A7D880EEA85D4CAA6C0C7BBC8D6178</vt:lpwstr>
  </property>
</Properties>
</file>