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23"/>
  </p:notesMasterIdLst>
  <p:handoutMasterIdLst>
    <p:handoutMasterId r:id="rId24"/>
  </p:handoutMasterIdLst>
  <p:sldIdLst>
    <p:sldId id="256" r:id="rId5"/>
    <p:sldId id="279" r:id="rId6"/>
    <p:sldId id="271" r:id="rId7"/>
    <p:sldId id="272" r:id="rId8"/>
    <p:sldId id="280" r:id="rId9"/>
    <p:sldId id="281" r:id="rId10"/>
    <p:sldId id="282" r:id="rId11"/>
    <p:sldId id="283" r:id="rId12"/>
    <p:sldId id="284" r:id="rId13"/>
    <p:sldId id="286" r:id="rId14"/>
    <p:sldId id="285" r:id="rId15"/>
    <p:sldId id="287" r:id="rId16"/>
    <p:sldId id="288" r:id="rId17"/>
    <p:sldId id="289" r:id="rId18"/>
    <p:sldId id="290" r:id="rId19"/>
    <p:sldId id="291" r:id="rId20"/>
    <p:sldId id="292" r:id="rId21"/>
    <p:sldId id="29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pos="597"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014067"/>
    <a:srgbClr val="3F3F3F"/>
    <a:srgbClr val="014E7D"/>
    <a:srgbClr val="013657"/>
    <a:srgbClr val="01456F"/>
    <a:srgbClr val="014B79"/>
    <a:srgbClr val="0937C9"/>
    <a:srgbClr val="002774"/>
    <a:srgbClr val="929A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713" autoAdjust="0"/>
    <p:restoredTop sz="94674" autoAdjust="0"/>
  </p:normalViewPr>
  <p:slideViewPr>
    <p:cSldViewPr snapToGrid="0" showGuides="1">
      <p:cViewPr>
        <p:scale>
          <a:sx n="66" d="100"/>
          <a:sy n="66" d="100"/>
        </p:scale>
        <p:origin x="1752" y="1146"/>
      </p:cViewPr>
      <p:guideLst>
        <p:guide pos="3840"/>
        <p:guide pos="597"/>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8BEDA40-91A9-49DC-B402-0EBE674AAEA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8CBB508-5589-42E7-A433-D119AC0FFB7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72BFC85-49E4-447A-A7E3-16153CB2FE2A}" type="datetimeFigureOut">
              <a:rPr lang="en-US" smtClean="0"/>
              <a:t>3/25/2021</a:t>
            </a:fld>
            <a:endParaRPr lang="en-US" dirty="0"/>
          </a:p>
        </p:txBody>
      </p:sp>
      <p:sp>
        <p:nvSpPr>
          <p:cNvPr id="4" name="Footer Placeholder 3">
            <a:extLst>
              <a:ext uri="{FF2B5EF4-FFF2-40B4-BE49-F238E27FC236}">
                <a16:creationId xmlns:a16="http://schemas.microsoft.com/office/drawing/2014/main" id="{E9232ABA-B33A-4B3B-8412-C1773FBF3DB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AB1832E-3B48-42CB-80A7-CD8E48D52D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F1072A3-100F-40A9-915F-8D2D9E6962D8}" type="slidenum">
              <a:rPr lang="en-US" smtClean="0"/>
              <a:t>‹#›</a:t>
            </a:fld>
            <a:endParaRPr lang="en-US" dirty="0"/>
          </a:p>
        </p:txBody>
      </p:sp>
    </p:spTree>
    <p:extLst>
      <p:ext uri="{BB962C8B-B14F-4D97-AF65-F5344CB8AC3E}">
        <p14:creationId xmlns:p14="http://schemas.microsoft.com/office/powerpoint/2010/main" val="5135371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71B50E-4C60-4F9E-B773-52059170945B}" type="datetimeFigureOut">
              <a:rPr lang="en-US" noProof="0" smtClean="0"/>
              <a:t>3/25/2021</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230CFA-805A-4FD3-B3A0-DAAA5993DA17}" type="slidenum">
              <a:rPr lang="en-US" noProof="0" smtClean="0"/>
              <a:t>‹#›</a:t>
            </a:fld>
            <a:endParaRPr lang="en-US" noProof="0" dirty="0"/>
          </a:p>
        </p:txBody>
      </p:sp>
    </p:spTree>
    <p:extLst>
      <p:ext uri="{BB962C8B-B14F-4D97-AF65-F5344CB8AC3E}">
        <p14:creationId xmlns:p14="http://schemas.microsoft.com/office/powerpoint/2010/main" val="798927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Picture Placeholder 24">
            <a:extLst>
              <a:ext uri="{FF2B5EF4-FFF2-40B4-BE49-F238E27FC236}">
                <a16:creationId xmlns:a16="http://schemas.microsoft.com/office/drawing/2014/main" id="{73B47EE6-EDE6-4881-B456-B37D9C1ADE3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chor="ctr">
            <a:noAutofit/>
          </a:bodyPr>
          <a:lstStyle>
            <a:lvl1pPr marL="0" indent="0" algn="ctr">
              <a:buNone/>
              <a:defRPr>
                <a:solidFill>
                  <a:schemeClr val="tx1"/>
                </a:solidFill>
              </a:defRPr>
            </a:lvl1pPr>
          </a:lstStyle>
          <a:p>
            <a:r>
              <a:rPr lang="en-US" noProof="0"/>
              <a:t>Click icon to add picture</a:t>
            </a:r>
            <a:endParaRPr lang="en-US" noProof="0" dirty="0"/>
          </a:p>
        </p:txBody>
      </p: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2006084"/>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
        <p:nvSpPr>
          <p:cNvPr id="3" name="Subtitle 2" title="Subtitle">
            <a:extLst>
              <a:ext uri="{FF2B5EF4-FFF2-40B4-BE49-F238E27FC236}">
                <a16:creationId xmlns:a16="http://schemas.microsoft.com/office/drawing/2014/main" id="{06317687-D49E-41F7-A330-C78C728F0D12}"/>
              </a:ext>
            </a:extLst>
          </p:cNvPr>
          <p:cNvSpPr>
            <a:spLocks noGrp="1"/>
          </p:cNvSpPr>
          <p:nvPr>
            <p:ph type="subTitle" idx="1" hasCustomPrompt="1"/>
          </p:nvPr>
        </p:nvSpPr>
        <p:spPr>
          <a:xfrm>
            <a:off x="6375214" y="3640998"/>
            <a:ext cx="4854339" cy="1257574"/>
          </a:xfrm>
          <a:prstGeom prst="rect">
            <a:avLst/>
          </a:prstGeom>
        </p:spPr>
        <p:txBody>
          <a:bodyPr/>
          <a:lstStyle>
            <a:lvl1pPr marL="0" indent="0" algn="l">
              <a:buNone/>
              <a:defRPr sz="2400" b="0" i="0" spc="300">
                <a:solidFill>
                  <a:schemeClr val="accent6"/>
                </a:solidFill>
                <a:latin typeface="+mn-lt"/>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SUBTITLE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045013"/>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7537" userDrawn="1">
          <p15:clr>
            <a:srgbClr val="FBAE40"/>
          </p15:clr>
        </p15:guide>
        <p15:guide id="3" pos="138" userDrawn="1">
          <p15:clr>
            <a:srgbClr val="FBAE40"/>
          </p15:clr>
        </p15:guide>
        <p15:guide id="4" orient="horz" pos="4178" userDrawn="1">
          <p15:clr>
            <a:srgbClr val="FBAE40"/>
          </p15:clr>
        </p15:guide>
        <p15:guide id="5" orient="horz" pos="142" userDrawn="1">
          <p15:clr>
            <a:srgbClr val="FBAE40"/>
          </p15:clr>
        </p15:guide>
        <p15:guide id="6" pos="2457" userDrawn="1">
          <p15:clr>
            <a:srgbClr val="FBAE40"/>
          </p15:clr>
        </p15:guide>
        <p15:guide id="7" pos="43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2006084"/>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
        <p:nvSpPr>
          <p:cNvPr id="3" name="Subtitle 2" title="Subtitle">
            <a:extLst>
              <a:ext uri="{FF2B5EF4-FFF2-40B4-BE49-F238E27FC236}">
                <a16:creationId xmlns:a16="http://schemas.microsoft.com/office/drawing/2014/main" id="{06317687-D49E-41F7-A330-C78C728F0D12}"/>
              </a:ext>
            </a:extLst>
          </p:cNvPr>
          <p:cNvSpPr>
            <a:spLocks noGrp="1"/>
          </p:cNvSpPr>
          <p:nvPr>
            <p:ph type="subTitle" idx="1" hasCustomPrompt="1"/>
          </p:nvPr>
        </p:nvSpPr>
        <p:spPr>
          <a:xfrm>
            <a:off x="6375214" y="3640998"/>
            <a:ext cx="4854339" cy="1257574"/>
          </a:xfrm>
          <a:prstGeom prst="rect">
            <a:avLst/>
          </a:prstGeom>
        </p:spPr>
        <p:txBody>
          <a:bodyPr/>
          <a:lstStyle>
            <a:lvl1pPr marL="0" indent="0" algn="l">
              <a:buNone/>
              <a:defRPr sz="2400" b="0" i="0" spc="300">
                <a:solidFill>
                  <a:schemeClr val="accent6"/>
                </a:solidFill>
                <a:latin typeface="+mn-lt"/>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561729"/>
      </p:ext>
    </p:extLst>
  </p:cSld>
  <p:clrMapOvr>
    <a:masterClrMapping/>
  </p:clrMapOvr>
  <p:extLst mod="1">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9" name="Right Triangle 18">
            <a:extLst>
              <a:ext uri="{FF2B5EF4-FFF2-40B4-BE49-F238E27FC236}">
                <a16:creationId xmlns:a16="http://schemas.microsoft.com/office/drawing/2014/main" id="{71D0E8AA-902F-440D-9C55-2A391C22396A}"/>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Parallelogram 16">
            <a:extLst>
              <a:ext uri="{FF2B5EF4-FFF2-40B4-BE49-F238E27FC236}">
                <a16:creationId xmlns:a16="http://schemas.microsoft.com/office/drawing/2014/main" id="{7D937721-835D-4D84-94A3-6C79D4639514}"/>
              </a:ext>
            </a:extLst>
          </p:cNvPr>
          <p:cNvSpPr/>
          <p:nvPr userDrawn="1"/>
        </p:nvSpPr>
        <p:spPr>
          <a:xfrm rot="19958790">
            <a:off x="-637324" y="3588176"/>
            <a:ext cx="3860162" cy="1746952"/>
          </a:xfrm>
          <a:prstGeom prst="parallelogram">
            <a:avLst>
              <a:gd name="adj" fmla="val 532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8" name="Straight Connector 17">
            <a:extLst>
              <a:ext uri="{FF2B5EF4-FFF2-40B4-BE49-F238E27FC236}">
                <a16:creationId xmlns:a16="http://schemas.microsoft.com/office/drawing/2014/main" id="{732BB30B-8262-4715-998F-AAF6A81ADFD3}"/>
              </a:ext>
            </a:extLst>
          </p:cNvPr>
          <p:cNvCxnSpPr>
            <a:cxnSpLocks/>
          </p:cNvCxnSpPr>
          <p:nvPr userDrawn="1"/>
        </p:nvCxnSpPr>
        <p:spPr>
          <a:xfrm flipV="1">
            <a:off x="0" y="1010090"/>
            <a:ext cx="1785257" cy="907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0" name="Title 1" title="Title">
            <a:extLst>
              <a:ext uri="{FF2B5EF4-FFF2-40B4-BE49-F238E27FC236}">
                <a16:creationId xmlns:a16="http://schemas.microsoft.com/office/drawing/2014/main" id="{4D7EF399-DAA5-44EC-B712-79C755FE84CB}"/>
              </a:ext>
            </a:extLst>
          </p:cNvPr>
          <p:cNvSpPr>
            <a:spLocks noGrp="1"/>
          </p:cNvSpPr>
          <p:nvPr>
            <p:ph type="title" hasCustomPrompt="1"/>
          </p:nvPr>
        </p:nvSpPr>
        <p:spPr>
          <a:xfrm>
            <a:off x="6283842" y="1987420"/>
            <a:ext cx="4911633" cy="1789855"/>
          </a:xfrm>
          <a:prstGeom prst="rect">
            <a:avLst/>
          </a:prstGeom>
        </p:spPr>
        <p:txBody>
          <a:bodyPr anchor="b">
            <a:normAutofit/>
          </a:bodyPr>
          <a:lstStyle>
            <a:lvl1pPr>
              <a:defRPr sz="4000" b="1">
                <a:solidFill>
                  <a:schemeClr val="accent1"/>
                </a:solidFill>
                <a:latin typeface="+mj-lt"/>
                <a:cs typeface="Calibri Light" panose="020F0302020204030204" pitchFamily="34" charset="0"/>
              </a:defRPr>
            </a:lvl1pPr>
          </a:lstStyle>
          <a:p>
            <a:r>
              <a:rPr lang="en-US" noProof="0"/>
              <a:t>Click To Edit Master Title Style</a:t>
            </a:r>
          </a:p>
        </p:txBody>
      </p:sp>
      <p:sp>
        <p:nvSpPr>
          <p:cNvPr id="101" name="Text Placeholder 2" title="Subtitle">
            <a:extLst>
              <a:ext uri="{FF2B5EF4-FFF2-40B4-BE49-F238E27FC236}">
                <a16:creationId xmlns:a16="http://schemas.microsoft.com/office/drawing/2014/main" id="{26D13BFA-61B0-402F-8611-02D3DFDBEBCB}"/>
              </a:ext>
            </a:extLst>
          </p:cNvPr>
          <p:cNvSpPr>
            <a:spLocks noGrp="1"/>
          </p:cNvSpPr>
          <p:nvPr>
            <p:ph type="body" idx="1" hasCustomPrompt="1"/>
          </p:nvPr>
        </p:nvSpPr>
        <p:spPr>
          <a:xfrm>
            <a:off x="6283842" y="3792046"/>
            <a:ext cx="4911633" cy="910580"/>
          </a:xfrm>
          <a:prstGeom prst="rect">
            <a:avLst/>
          </a:prstGeom>
        </p:spPr>
        <p:txBody>
          <a:bodyPr>
            <a:normAutofit/>
          </a:bodyPr>
          <a:lstStyle>
            <a:lvl1pPr marL="0" indent="0">
              <a:buNone/>
              <a:defRPr sz="2000" b="0" i="0" spc="300">
                <a:solidFill>
                  <a:schemeClr val="accent6"/>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21" name="Straight Connector 20">
            <a:extLst>
              <a:ext uri="{FF2B5EF4-FFF2-40B4-BE49-F238E27FC236}">
                <a16:creationId xmlns:a16="http://schemas.microsoft.com/office/drawing/2014/main" id="{DA0A0C24-D997-4E78-951F-AFB51C70EFC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Parallelogram 24">
            <a:extLst>
              <a:ext uri="{FF2B5EF4-FFF2-40B4-BE49-F238E27FC236}">
                <a16:creationId xmlns:a16="http://schemas.microsoft.com/office/drawing/2014/main" id="{E123A0CF-50D6-46EC-8BF6-43E38AFCD588}"/>
              </a:ext>
            </a:extLst>
          </p:cNvPr>
          <p:cNvSpPr/>
          <p:nvPr userDrawn="1"/>
        </p:nvSpPr>
        <p:spPr>
          <a:xfrm>
            <a:off x="7754112" y="0"/>
            <a:ext cx="2258568" cy="742819"/>
          </a:xfrm>
          <a:prstGeom prst="parallelogram">
            <a:avLst>
              <a:gd name="adj" fmla="val 19585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26" name="Straight Connector 25">
            <a:extLst>
              <a:ext uri="{FF2B5EF4-FFF2-40B4-BE49-F238E27FC236}">
                <a16:creationId xmlns:a16="http://schemas.microsoft.com/office/drawing/2014/main" id="{2B2F1D2E-B631-4CB1-9448-2B50F8C46316}"/>
              </a:ext>
            </a:extLst>
          </p:cNvPr>
          <p:cNvCxnSpPr>
            <a:cxnSpLocks/>
          </p:cNvCxnSpPr>
          <p:nvPr userDrawn="1"/>
        </p:nvCxnSpPr>
        <p:spPr>
          <a:xfrm flipV="1">
            <a:off x="0" y="408562"/>
            <a:ext cx="6595353" cy="340314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CF69447-82AD-475F-A3AE-3D7FF61DBFE2}"/>
              </a:ext>
            </a:extLst>
          </p:cNvPr>
          <p:cNvCxnSpPr>
            <a:cxnSpLocks/>
          </p:cNvCxnSpPr>
          <p:nvPr userDrawn="1"/>
        </p:nvCxnSpPr>
        <p:spPr>
          <a:xfrm flipV="1">
            <a:off x="-17837" y="5266944"/>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Parallelogram 23">
            <a:extLst>
              <a:ext uri="{FF2B5EF4-FFF2-40B4-BE49-F238E27FC236}">
                <a16:creationId xmlns:a16="http://schemas.microsoft.com/office/drawing/2014/main" id="{FC8C82F3-94EE-4B4F-A01D-993A41BC00B1}"/>
              </a:ext>
            </a:extLst>
          </p:cNvPr>
          <p:cNvSpPr/>
          <p:nvPr userDrawn="1"/>
        </p:nvSpPr>
        <p:spPr>
          <a:xfrm rot="19958790">
            <a:off x="-139035" y="3407045"/>
            <a:ext cx="1438399" cy="236580"/>
          </a:xfrm>
          <a:prstGeom prst="parallelogram">
            <a:avLst>
              <a:gd name="adj" fmla="val 5321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00786568"/>
      </p:ext>
    </p:extLst>
  </p:cSld>
  <p:clrMapOvr>
    <a:masterClrMapping/>
  </p:clrMapOvr>
  <p:extLst mod="1">
    <p:ext uri="{DCECCB84-F9BA-43D5-87BE-67443E8EF086}">
      <p15:sldGuideLst xmlns:p15="http://schemas.microsoft.com/office/powerpoint/2012/main">
        <p15:guide id="1" orient="horz" pos="2183">
          <p15:clr>
            <a:srgbClr val="FBAE40"/>
          </p15:clr>
        </p15:guide>
        <p15:guide id="2" pos="3840">
          <p15:clr>
            <a:srgbClr val="FBAE40"/>
          </p15:clr>
        </p15:guide>
        <p15:guide id="3" pos="143">
          <p15:clr>
            <a:srgbClr val="FBAE40"/>
          </p15:clr>
        </p15:guide>
        <p15:guide id="4" orient="horz" pos="4170">
          <p15:clr>
            <a:srgbClr val="FBAE40"/>
          </p15:clr>
        </p15:guide>
        <p15:guide id="5" pos="7537">
          <p15:clr>
            <a:srgbClr val="FBAE40"/>
          </p15:clr>
        </p15:guide>
        <p15:guide id="6" orient="horz" pos="14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accent1"/>
                </a:solidFill>
              </a:defRPr>
            </a:lvl1pPr>
          </a:lstStyle>
          <a:p>
            <a:r>
              <a:rPr lang="en-US" noProof="0"/>
              <a:t>Click to Edit Master Title Style </a:t>
            </a:r>
          </a:p>
        </p:txBody>
      </p:sp>
      <p:sp>
        <p:nvSpPr>
          <p:cNvPr id="29" name="Content Placeholder 2">
            <a:extLst>
              <a:ext uri="{FF2B5EF4-FFF2-40B4-BE49-F238E27FC236}">
                <a16:creationId xmlns:a16="http://schemas.microsoft.com/office/drawing/2014/main" id="{1FAE0C34-9220-45F0-9FC2-9FE7C994E7BD}"/>
              </a:ext>
            </a:extLst>
          </p:cNvPr>
          <p:cNvSpPr>
            <a:spLocks noGrp="1"/>
          </p:cNvSpPr>
          <p:nvPr>
            <p:ph idx="1"/>
          </p:nvPr>
        </p:nvSpPr>
        <p:spPr>
          <a:xfrm>
            <a:off x="518678" y="1671924"/>
            <a:ext cx="10835122" cy="4505039"/>
          </a:xfrm>
          <a:prstGeom prst="rect">
            <a:avLst/>
          </a:prstGeom>
        </p:spPr>
        <p:txBody>
          <a:bodyPr/>
          <a:lstStyle>
            <a:lvl1pPr>
              <a:buClr>
                <a:schemeClr val="accent2"/>
              </a:buClr>
              <a:defRPr>
                <a:solidFill>
                  <a:schemeClr val="tx1"/>
                </a:solidFill>
              </a:defRPr>
            </a:lvl1pPr>
            <a:lvl2pPr>
              <a:buClr>
                <a:schemeClr val="accent2"/>
              </a:buClr>
              <a:defRPr>
                <a:solidFill>
                  <a:schemeClr val="tx1"/>
                </a:solidFill>
              </a:defRPr>
            </a:lvl2pPr>
            <a:lvl3pPr>
              <a:buClr>
                <a:schemeClr val="accent2"/>
              </a:buClr>
              <a:defRPr>
                <a:solidFill>
                  <a:schemeClr val="tx1"/>
                </a:solidFill>
              </a:defRPr>
            </a:lvl3pPr>
            <a:lvl4pPr>
              <a:buClr>
                <a:schemeClr val="accent2"/>
              </a:buClr>
              <a:defRPr>
                <a:solidFill>
                  <a:schemeClr val="tx1"/>
                </a:solidFill>
              </a:defRPr>
            </a:lvl4pPr>
            <a:lvl5pPr>
              <a:buClr>
                <a:schemeClr val="accent2"/>
              </a:buClr>
              <a:defRPr>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54343043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accent1"/>
                </a:solidFill>
              </a:defRPr>
            </a:lvl1pPr>
          </a:lstStyle>
          <a:p>
            <a:r>
              <a:rPr lang="en-US" noProof="0"/>
              <a:t>Click to Edit Master Title Style </a:t>
            </a:r>
          </a:p>
        </p:txBody>
      </p:sp>
      <p:sp>
        <p:nvSpPr>
          <p:cNvPr id="14" name="Content Placeholder 2">
            <a:extLst>
              <a:ext uri="{FF2B5EF4-FFF2-40B4-BE49-F238E27FC236}">
                <a16:creationId xmlns:a16="http://schemas.microsoft.com/office/drawing/2014/main" id="{217F9213-0142-420B-A84D-C5627A0C81E4}"/>
              </a:ext>
            </a:extLst>
          </p:cNvPr>
          <p:cNvSpPr>
            <a:spLocks noGrp="1"/>
          </p:cNvSpPr>
          <p:nvPr>
            <p:ph sz="half" idx="1"/>
          </p:nvPr>
        </p:nvSpPr>
        <p:spPr>
          <a:xfrm>
            <a:off x="529687" y="1651044"/>
            <a:ext cx="5181600" cy="4525919"/>
          </a:xfrm>
          <a:prstGeom prst="rect">
            <a:avLst/>
          </a:prstGeom>
        </p:spPr>
        <p:txBody>
          <a:bodyPr/>
          <a:lstStyle>
            <a:lvl1pPr>
              <a:buClr>
                <a:schemeClr val="accent2"/>
              </a:buClr>
              <a:defRPr>
                <a:solidFill>
                  <a:schemeClr val="tx1"/>
                </a:solidFill>
              </a:defRPr>
            </a:lvl1pPr>
            <a:lvl2pPr>
              <a:buClr>
                <a:schemeClr val="accent2"/>
              </a:buClr>
              <a:defRPr>
                <a:solidFill>
                  <a:schemeClr val="tx1"/>
                </a:solidFill>
              </a:defRPr>
            </a:lvl2pPr>
            <a:lvl3pPr>
              <a:buClr>
                <a:schemeClr val="accent2"/>
              </a:buClr>
              <a:defRPr>
                <a:solidFill>
                  <a:schemeClr val="tx1"/>
                </a:solidFill>
              </a:defRPr>
            </a:lvl3pPr>
            <a:lvl4pPr>
              <a:buClr>
                <a:schemeClr val="accent2"/>
              </a:buClr>
              <a:defRPr>
                <a:solidFill>
                  <a:schemeClr val="tx1"/>
                </a:solidFill>
              </a:defRPr>
            </a:lvl4pPr>
            <a:lvl5pPr>
              <a:buClr>
                <a:schemeClr val="accent2"/>
              </a:buClr>
              <a:defRPr>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Content Placeholder 3">
            <a:extLst>
              <a:ext uri="{FF2B5EF4-FFF2-40B4-BE49-F238E27FC236}">
                <a16:creationId xmlns:a16="http://schemas.microsoft.com/office/drawing/2014/main" id="{8014328B-D576-4B5C-A4AE-CF98318929FE}"/>
              </a:ext>
            </a:extLst>
          </p:cNvPr>
          <p:cNvSpPr>
            <a:spLocks noGrp="1"/>
          </p:cNvSpPr>
          <p:nvPr>
            <p:ph sz="half" idx="2"/>
          </p:nvPr>
        </p:nvSpPr>
        <p:spPr>
          <a:xfrm>
            <a:off x="6172200" y="1651044"/>
            <a:ext cx="5181600" cy="4525919"/>
          </a:xfrm>
          <a:prstGeom prst="rect">
            <a:avLst/>
          </a:prstGeom>
        </p:spPr>
        <p:txBody>
          <a:bodyPr/>
          <a:lstStyle>
            <a:lvl1pPr>
              <a:buClr>
                <a:schemeClr val="accent2"/>
              </a:buClr>
              <a:defRPr>
                <a:solidFill>
                  <a:schemeClr val="tx1"/>
                </a:solidFill>
              </a:defRPr>
            </a:lvl1pPr>
            <a:lvl2pPr>
              <a:buClr>
                <a:schemeClr val="accent2"/>
              </a:buClr>
              <a:defRPr>
                <a:solidFill>
                  <a:schemeClr val="tx1"/>
                </a:solidFill>
              </a:defRPr>
            </a:lvl2pPr>
            <a:lvl3pPr>
              <a:buClr>
                <a:schemeClr val="accent2"/>
              </a:buClr>
              <a:defRPr>
                <a:solidFill>
                  <a:schemeClr val="tx1"/>
                </a:solidFill>
              </a:defRPr>
            </a:lvl3pPr>
            <a:lvl4pPr>
              <a:buClr>
                <a:schemeClr val="accent2"/>
              </a:buClr>
              <a:defRPr>
                <a:solidFill>
                  <a:schemeClr val="tx1"/>
                </a:solidFill>
              </a:defRPr>
            </a:lvl4pPr>
            <a:lvl5pPr>
              <a:buClr>
                <a:schemeClr val="accent2"/>
              </a:buClr>
              <a:defRPr>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28481316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accent1"/>
                </a:solidFill>
              </a:defRPr>
            </a:lvl1pPr>
          </a:lstStyle>
          <a:p>
            <a:r>
              <a:rPr lang="en-US" noProof="0"/>
              <a:t>Click to Edit Master Title Style </a:t>
            </a:r>
          </a:p>
        </p:txBody>
      </p:sp>
      <p:sp>
        <p:nvSpPr>
          <p:cNvPr id="18" name="Text Placeholder 2">
            <a:extLst>
              <a:ext uri="{FF2B5EF4-FFF2-40B4-BE49-F238E27FC236}">
                <a16:creationId xmlns:a16="http://schemas.microsoft.com/office/drawing/2014/main" id="{82BFF385-445D-4DBB-9773-F99669415884}"/>
              </a:ext>
            </a:extLst>
          </p:cNvPr>
          <p:cNvSpPr>
            <a:spLocks noGrp="1"/>
          </p:cNvSpPr>
          <p:nvPr>
            <p:ph type="body" idx="1"/>
          </p:nvPr>
        </p:nvSpPr>
        <p:spPr>
          <a:xfrm>
            <a:off x="518678" y="1681163"/>
            <a:ext cx="5382501" cy="823912"/>
          </a:xfrm>
          <a:prstGeom prst="rect">
            <a:avLst/>
          </a:prstGeom>
        </p:spPr>
        <p:txBody>
          <a:bodyPr anchor="b"/>
          <a:lstStyle>
            <a:lvl1pPr marL="0" indent="0">
              <a:buNone/>
              <a:defRPr lang="en-US" b="1" dirty="0">
                <a:solidFill>
                  <a:schemeClr val="accent6"/>
                </a:solidFill>
              </a:defRPr>
            </a:lvl1pPr>
          </a:lstStyle>
          <a:p>
            <a:pPr marL="228600" lvl="0" indent="-228600"/>
            <a:r>
              <a:rPr lang="en-US" noProof="0"/>
              <a:t>Edit Master text styles</a:t>
            </a:r>
          </a:p>
        </p:txBody>
      </p:sp>
      <p:sp>
        <p:nvSpPr>
          <p:cNvPr id="20" name="Text Placeholder 4">
            <a:extLst>
              <a:ext uri="{FF2B5EF4-FFF2-40B4-BE49-F238E27FC236}">
                <a16:creationId xmlns:a16="http://schemas.microsoft.com/office/drawing/2014/main" id="{311B1CFE-1B35-4B5C-B40A-DC5ADF211B5C}"/>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21" name="Content Placeholder 5">
            <a:extLst>
              <a:ext uri="{FF2B5EF4-FFF2-40B4-BE49-F238E27FC236}">
                <a16:creationId xmlns:a16="http://schemas.microsoft.com/office/drawing/2014/main" id="{1CE840E8-D596-479D-AE97-E88F42DC1B13}"/>
              </a:ext>
            </a:extLst>
          </p:cNvPr>
          <p:cNvSpPr>
            <a:spLocks noGrp="1"/>
          </p:cNvSpPr>
          <p:nvPr>
            <p:ph sz="quarter" idx="4"/>
          </p:nvPr>
        </p:nvSpPr>
        <p:spPr>
          <a:xfrm>
            <a:off x="6172200" y="2505075"/>
            <a:ext cx="5183188" cy="3684588"/>
          </a:xfrm>
          <a:prstGeom prst="rect">
            <a:avLst/>
          </a:prstGeom>
        </p:spPr>
        <p:txBody>
          <a:bodyPr/>
          <a:lstStyle>
            <a:lvl1pPr>
              <a:buClr>
                <a:schemeClr val="accent2"/>
              </a:buClr>
              <a:defRPr>
                <a:solidFill>
                  <a:schemeClr val="tx1"/>
                </a:solidFill>
              </a:defRPr>
            </a:lvl1pPr>
            <a:lvl2pPr>
              <a:buClr>
                <a:schemeClr val="accent2"/>
              </a:buClr>
              <a:defRPr>
                <a:solidFill>
                  <a:schemeClr val="tx1"/>
                </a:solidFill>
              </a:defRPr>
            </a:lvl2pPr>
            <a:lvl3pPr>
              <a:buClr>
                <a:schemeClr val="accent2"/>
              </a:buClr>
              <a:defRPr>
                <a:solidFill>
                  <a:schemeClr val="tx1"/>
                </a:solidFill>
              </a:defRPr>
            </a:lvl3pPr>
            <a:lvl4pPr>
              <a:buClr>
                <a:schemeClr val="accent2"/>
              </a:buClr>
              <a:defRPr>
                <a:solidFill>
                  <a:schemeClr val="tx1"/>
                </a:solidFill>
              </a:defRPr>
            </a:lvl4pPr>
            <a:lvl5pPr>
              <a:buClr>
                <a:schemeClr val="accent2"/>
              </a:buClr>
              <a:defRPr>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 name="Content Placeholder 3">
            <a:extLst>
              <a:ext uri="{FF2B5EF4-FFF2-40B4-BE49-F238E27FC236}">
                <a16:creationId xmlns:a16="http://schemas.microsoft.com/office/drawing/2014/main" id="{B9A68D25-B19E-4E84-B65D-596EE8382DAD}"/>
              </a:ext>
            </a:extLst>
          </p:cNvPr>
          <p:cNvSpPr>
            <a:spLocks noGrp="1"/>
          </p:cNvSpPr>
          <p:nvPr>
            <p:ph sz="half" idx="2"/>
          </p:nvPr>
        </p:nvSpPr>
        <p:spPr>
          <a:xfrm>
            <a:off x="518678" y="2505075"/>
            <a:ext cx="5391749" cy="3684588"/>
          </a:xfrm>
          <a:prstGeom prst="rect">
            <a:avLst/>
          </a:prstGeom>
        </p:spPr>
        <p:txBody>
          <a:bodyPr/>
          <a:lstStyle>
            <a:lvl1pPr>
              <a:buClr>
                <a:schemeClr val="accent2"/>
              </a:buClr>
              <a:defRPr>
                <a:solidFill>
                  <a:schemeClr val="tx1"/>
                </a:solidFill>
              </a:defRPr>
            </a:lvl1pPr>
            <a:lvl2pPr>
              <a:buClr>
                <a:schemeClr val="accent2"/>
              </a:buClr>
              <a:defRPr>
                <a:solidFill>
                  <a:schemeClr val="tx1"/>
                </a:solidFill>
              </a:defRPr>
            </a:lvl2pPr>
            <a:lvl3pPr>
              <a:buClr>
                <a:schemeClr val="accent2"/>
              </a:buClr>
              <a:defRPr>
                <a:solidFill>
                  <a:schemeClr val="tx1"/>
                </a:solidFill>
              </a:defRPr>
            </a:lvl3pPr>
            <a:lvl4pPr>
              <a:buClr>
                <a:schemeClr val="accent2"/>
              </a:buClr>
              <a:defRPr>
                <a:solidFill>
                  <a:schemeClr val="tx1"/>
                </a:solidFill>
              </a:defRPr>
            </a:lvl4pPr>
            <a:lvl5pPr>
              <a:buClr>
                <a:schemeClr val="accent2"/>
              </a:buClr>
              <a:defRPr>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45226781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719170" y="4374036"/>
            <a:ext cx="5311516" cy="1327031"/>
          </a:xfrm>
          <a:prstGeom prst="rect">
            <a:avLst/>
          </a:prstGeom>
        </p:spPr>
        <p:txBody>
          <a:bodyPr anchor="b">
            <a:normAutofit/>
          </a:bodyPr>
          <a:lstStyle>
            <a:lvl1pPr marL="0" indent="0" algn="r">
              <a:buFont typeface="Arial" panose="020B0604020202020204" pitchFamily="34" charset="0"/>
              <a:buNone/>
              <a:defRPr sz="4300" b="1">
                <a:solidFill>
                  <a:schemeClr val="accent1"/>
                </a:solidFill>
              </a:defRPr>
            </a:lvl1pPr>
          </a:lstStyle>
          <a:p>
            <a:r>
              <a:rPr lang="en-US" noProof="0"/>
              <a:t>Click To Edit Master 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3">
            <a:extLst>
              <a:ext uri="{FF2B5EF4-FFF2-40B4-BE49-F238E27FC236}">
                <a16:creationId xmlns:a16="http://schemas.microsoft.com/office/drawing/2014/main" id="{BDEAC3CA-E21C-4A63-BE7D-DCC820552AB7}"/>
              </a:ext>
            </a:extLst>
          </p:cNvPr>
          <p:cNvSpPr>
            <a:spLocks noGrp="1"/>
          </p:cNvSpPr>
          <p:nvPr>
            <p:ph type="body" sz="half" idx="2"/>
          </p:nvPr>
        </p:nvSpPr>
        <p:spPr>
          <a:xfrm>
            <a:off x="719170" y="5701069"/>
            <a:ext cx="5311516" cy="931505"/>
          </a:xfrm>
          <a:prstGeom prst="rect">
            <a:avLst/>
          </a:prstGeom>
        </p:spPr>
        <p:txBody>
          <a:bodyPr/>
          <a:lstStyle>
            <a:lvl1pPr marL="0" indent="0" algn="r">
              <a:buFont typeface="Arial" panose="020B0604020202020204" pitchFamily="34" charset="0"/>
              <a:buNone/>
              <a:defRPr sz="1600">
                <a:solidFill>
                  <a:schemeClr val="accent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4" name="Content Placeholder 2">
            <a:extLst>
              <a:ext uri="{FF2B5EF4-FFF2-40B4-BE49-F238E27FC236}">
                <a16:creationId xmlns:a16="http://schemas.microsoft.com/office/drawing/2014/main" id="{C9A1E80C-1A76-4D3E-92A1-846866867DE1}"/>
              </a:ext>
            </a:extLst>
          </p:cNvPr>
          <p:cNvSpPr>
            <a:spLocks noGrp="1"/>
          </p:cNvSpPr>
          <p:nvPr>
            <p:ph idx="1"/>
          </p:nvPr>
        </p:nvSpPr>
        <p:spPr>
          <a:xfrm>
            <a:off x="6161316" y="2290713"/>
            <a:ext cx="5803672" cy="4341862"/>
          </a:xfrm>
          <a:prstGeom prst="rect">
            <a:avLst/>
          </a:prstGeom>
        </p:spPr>
        <p:txBody>
          <a:bodyPr/>
          <a:lstStyle>
            <a:lvl1pPr>
              <a:buClr>
                <a:schemeClr val="accent2"/>
              </a:buClr>
              <a:defRPr sz="2400"/>
            </a:lvl1pPr>
            <a:lvl2pPr>
              <a:buClr>
                <a:schemeClr val="accent2"/>
              </a:buClr>
              <a:defRPr sz="2000"/>
            </a:lvl2pPr>
            <a:lvl3pPr>
              <a:buClr>
                <a:schemeClr val="accent2"/>
              </a:buClr>
              <a:defRPr sz="1800"/>
            </a:lvl3pPr>
            <a:lvl4pPr>
              <a:buClr>
                <a:schemeClr val="accent2"/>
              </a:buClr>
              <a:defRPr sz="1600"/>
            </a:lvl4pPr>
            <a:lvl5pPr>
              <a:buClr>
                <a:schemeClr val="accent2"/>
              </a:buClr>
              <a:defRPr sz="1600"/>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55265375"/>
      </p:ext>
    </p:extLst>
  </p:cSld>
  <p:clrMapOvr>
    <a:masterClrMapping/>
  </p:clrMapOvr>
  <p:extLst mod="1">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1" name="Right Triangle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6" name="Straight Connector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719170" y="4374036"/>
            <a:ext cx="5311516" cy="1327031"/>
          </a:xfrm>
          <a:prstGeom prst="rect">
            <a:avLst/>
          </a:prstGeom>
        </p:spPr>
        <p:txBody>
          <a:bodyPr anchor="b">
            <a:normAutofit/>
          </a:bodyPr>
          <a:lstStyle>
            <a:lvl1pPr marL="0" indent="0" algn="r">
              <a:buFont typeface="Arial" panose="020B0604020202020204" pitchFamily="34" charset="0"/>
              <a:buNone/>
              <a:defRPr sz="4300" b="1">
                <a:solidFill>
                  <a:schemeClr val="accent1"/>
                </a:solidFill>
              </a:defRPr>
            </a:lvl1pPr>
          </a:lstStyle>
          <a:p>
            <a:r>
              <a:rPr lang="en-US" noProof="0"/>
              <a:t>Click To Edit Master Title Style</a:t>
            </a:r>
          </a:p>
        </p:txBody>
      </p:sp>
      <p:cxnSp>
        <p:nvCxnSpPr>
          <p:cNvPr id="9" name="Straight Connector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3">
            <a:extLst>
              <a:ext uri="{FF2B5EF4-FFF2-40B4-BE49-F238E27FC236}">
                <a16:creationId xmlns:a16="http://schemas.microsoft.com/office/drawing/2014/main" id="{BDEAC3CA-E21C-4A63-BE7D-DCC820552AB7}"/>
              </a:ext>
            </a:extLst>
          </p:cNvPr>
          <p:cNvSpPr>
            <a:spLocks noGrp="1"/>
          </p:cNvSpPr>
          <p:nvPr>
            <p:ph type="body" sz="half" idx="2"/>
          </p:nvPr>
        </p:nvSpPr>
        <p:spPr>
          <a:xfrm>
            <a:off x="719170" y="5701069"/>
            <a:ext cx="5311516" cy="931505"/>
          </a:xfrm>
          <a:prstGeom prst="rect">
            <a:avLst/>
          </a:prstGeom>
        </p:spPr>
        <p:txBody>
          <a:bodyPr/>
          <a:lstStyle>
            <a:lvl1pPr marL="0" indent="0" algn="r">
              <a:buFont typeface="Arial" panose="020B0604020202020204" pitchFamily="34" charset="0"/>
              <a:buNone/>
              <a:defRPr sz="1600">
                <a:solidFill>
                  <a:schemeClr val="accent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2" name="Picture Placeholder 2">
            <a:extLst>
              <a:ext uri="{FF2B5EF4-FFF2-40B4-BE49-F238E27FC236}">
                <a16:creationId xmlns:a16="http://schemas.microsoft.com/office/drawing/2014/main" id="{22728E0A-430E-4C6A-BF56-06FA8510F29F}"/>
              </a:ext>
            </a:extLst>
          </p:cNvPr>
          <p:cNvSpPr>
            <a:spLocks noGrp="1"/>
          </p:cNvSpPr>
          <p:nvPr>
            <p:ph type="pic" idx="1"/>
          </p:nvPr>
        </p:nvSpPr>
        <p:spPr>
          <a:xfrm>
            <a:off x="6249970" y="2271860"/>
            <a:ext cx="5715017" cy="4360714"/>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Tree>
    <p:extLst>
      <p:ext uri="{BB962C8B-B14F-4D97-AF65-F5344CB8AC3E}">
        <p14:creationId xmlns:p14="http://schemas.microsoft.com/office/powerpoint/2010/main" val="2614302603"/>
      </p:ext>
    </p:extLst>
  </p:cSld>
  <p:clrMapOvr>
    <a:masterClrMapping/>
  </p:clrMapOvr>
  <p:extLst mod="1">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CC52C5C1-EC33-44C1-9D54-A1058BBF1812}"/>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accent1"/>
                </a:solidFill>
                <a:latin typeface="Arial Black" panose="020B0A04020102020204" pitchFamily="34" charset="0"/>
              </a:rPr>
              <a:t>FR</a:t>
            </a:r>
          </a:p>
        </p:txBody>
      </p:sp>
      <p:grpSp>
        <p:nvGrpSpPr>
          <p:cNvPr id="26" name="Group 25">
            <a:extLst>
              <a:ext uri="{FF2B5EF4-FFF2-40B4-BE49-F238E27FC236}">
                <a16:creationId xmlns:a16="http://schemas.microsoft.com/office/drawing/2014/main" id="{8A0030CD-8C9E-4AA5-8C5D-F9B2EDB7E17A}"/>
              </a:ext>
            </a:extLst>
          </p:cNvPr>
          <p:cNvGrpSpPr/>
          <p:nvPr userDrawn="1"/>
        </p:nvGrpSpPr>
        <p:grpSpPr>
          <a:xfrm flipH="1">
            <a:off x="7561328" y="0"/>
            <a:ext cx="4831840" cy="3541007"/>
            <a:chOff x="-192127" y="-2"/>
            <a:chExt cx="4831840" cy="3367272"/>
          </a:xfrm>
        </p:grpSpPr>
        <p:sp>
          <p:nvSpPr>
            <p:cNvPr id="27" name="Diagonal Stripe 26">
              <a:extLst>
                <a:ext uri="{FF2B5EF4-FFF2-40B4-BE49-F238E27FC236}">
                  <a16:creationId xmlns:a16="http://schemas.microsoft.com/office/drawing/2014/main" id="{872EE65E-EE50-4A3E-861E-1D6C241CB8EA}"/>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E76AD1EF-E06C-4D3C-9693-26844D01C83C}"/>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Parallelogram 28">
              <a:extLst>
                <a:ext uri="{FF2B5EF4-FFF2-40B4-BE49-F238E27FC236}">
                  <a16:creationId xmlns:a16="http://schemas.microsoft.com/office/drawing/2014/main" id="{57D44C42-44C0-420A-A125-9B1A979D4F56}"/>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0" name="Parallelogram 29">
            <a:extLst>
              <a:ext uri="{FF2B5EF4-FFF2-40B4-BE49-F238E27FC236}">
                <a16:creationId xmlns:a16="http://schemas.microsoft.com/office/drawing/2014/main" id="{406089BB-36DC-4E23-B215-527A8A18FCFB}"/>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578C43A6-50C6-704E-BADC-6D83BADE7316}"/>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ED91439B-965F-3548-AF77-89501B24F600}"/>
              </a:ext>
            </a:extLst>
          </p:cNvPr>
          <p:cNvSpPr>
            <a:spLocks noGrp="1"/>
          </p:cNvSpPr>
          <p:nvPr>
            <p:ph type="sldNum" sz="quarter" idx="11"/>
          </p:nvPr>
        </p:nvSpPr>
        <p:spPr/>
        <p:txBody>
          <a:bodyPr/>
          <a:lstStyle/>
          <a:p>
            <a:fld id="{8699F50C-BE38-4BD0-BA84-9B090E1F2B9B}" type="slidenum">
              <a:rPr lang="en-US" noProof="0" smtClean="0"/>
              <a:t>‹#›</a:t>
            </a:fld>
            <a:endParaRPr lang="en-US" noProof="0" dirty="0"/>
          </a:p>
        </p:txBody>
      </p:sp>
    </p:spTree>
    <p:extLst>
      <p:ext uri="{BB962C8B-B14F-4D97-AF65-F5344CB8AC3E}">
        <p14:creationId xmlns:p14="http://schemas.microsoft.com/office/powerpoint/2010/main" val="3419906843"/>
      </p:ext>
    </p:extLst>
  </p:cSld>
  <p:clrMapOvr>
    <a:masterClrMapping/>
  </p:clrMapOvr>
  <p:extLst mod="1">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7E8A2C98-F26E-415A-B931-1B89CA46C1CF}"/>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accent1"/>
                </a:solidFill>
                <a:latin typeface="Arial Black" panose="020B0A04020102020204" pitchFamily="34" charset="0"/>
              </a:rPr>
              <a:t>FR</a:t>
            </a:r>
          </a:p>
        </p:txBody>
      </p:sp>
      <p:grpSp>
        <p:nvGrpSpPr>
          <p:cNvPr id="27" name="Group 26">
            <a:extLst>
              <a:ext uri="{FF2B5EF4-FFF2-40B4-BE49-F238E27FC236}">
                <a16:creationId xmlns:a16="http://schemas.microsoft.com/office/drawing/2014/main" id="{1B2FB48C-0C70-4DBE-B904-A134B6644DD3}"/>
              </a:ext>
            </a:extLst>
          </p:cNvPr>
          <p:cNvGrpSpPr/>
          <p:nvPr userDrawn="1"/>
        </p:nvGrpSpPr>
        <p:grpSpPr>
          <a:xfrm flipH="1">
            <a:off x="7561328" y="0"/>
            <a:ext cx="4831840" cy="3541007"/>
            <a:chOff x="-192127" y="-2"/>
            <a:chExt cx="4831840" cy="3367272"/>
          </a:xfrm>
        </p:grpSpPr>
        <p:sp>
          <p:nvSpPr>
            <p:cNvPr id="28" name="Diagonal Stripe 27">
              <a:extLst>
                <a:ext uri="{FF2B5EF4-FFF2-40B4-BE49-F238E27FC236}">
                  <a16:creationId xmlns:a16="http://schemas.microsoft.com/office/drawing/2014/main" id="{4F2E2158-1E6E-4E0D-BDAB-B20041C73615}"/>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9" name="Straight Connector 28">
              <a:extLst>
                <a:ext uri="{FF2B5EF4-FFF2-40B4-BE49-F238E27FC236}">
                  <a16:creationId xmlns:a16="http://schemas.microsoft.com/office/drawing/2014/main" id="{626D62DB-3A5A-4DA1-BFA4-D9E58676E86A}"/>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F5A729A7-3A5C-405C-AE06-180E7529E477}"/>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1" name="Parallelogram 30">
            <a:extLst>
              <a:ext uri="{FF2B5EF4-FFF2-40B4-BE49-F238E27FC236}">
                <a16:creationId xmlns:a16="http://schemas.microsoft.com/office/drawing/2014/main" id="{41E23981-B12A-4AC3-A030-337BBBA5E45B}"/>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3" name="Title 1" title="Title ">
            <a:extLst>
              <a:ext uri="{FF2B5EF4-FFF2-40B4-BE49-F238E27FC236}">
                <a16:creationId xmlns:a16="http://schemas.microsoft.com/office/drawing/2014/main" id="{59067A2C-FE71-4381-BE51-08DAC5E4354A}"/>
              </a:ext>
            </a:extLst>
          </p:cNvPr>
          <p:cNvSpPr>
            <a:spLocks noGrp="1"/>
          </p:cNvSpPr>
          <p:nvPr>
            <p:ph type="title" hasCustomPrompt="1"/>
          </p:nvPr>
        </p:nvSpPr>
        <p:spPr>
          <a:xfrm>
            <a:off x="518678" y="209028"/>
            <a:ext cx="8333222" cy="1215566"/>
          </a:xfrm>
          <a:prstGeom prst="rect">
            <a:avLst/>
          </a:prstGeom>
        </p:spPr>
        <p:txBody>
          <a:bodyPr anchor="b">
            <a:normAutofit/>
          </a:bodyPr>
          <a:lstStyle>
            <a:lvl1pPr>
              <a:defRPr sz="4400" b="1">
                <a:solidFill>
                  <a:schemeClr val="accent1"/>
                </a:solidFill>
              </a:defRPr>
            </a:lvl1pPr>
          </a:lstStyle>
          <a:p>
            <a:r>
              <a:rPr lang="en-US" noProof="0"/>
              <a:t>Click to Edit Master Title Style </a:t>
            </a:r>
          </a:p>
        </p:txBody>
      </p:sp>
      <p:sp>
        <p:nvSpPr>
          <p:cNvPr id="2" name="Footer Placeholder 1">
            <a:extLst>
              <a:ext uri="{FF2B5EF4-FFF2-40B4-BE49-F238E27FC236}">
                <a16:creationId xmlns:a16="http://schemas.microsoft.com/office/drawing/2014/main" id="{CB69A007-934D-7A4B-9EFA-82044EF4DC33}"/>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5A154DC2-98C7-4D4B-A17A-AA4731217F17}"/>
              </a:ext>
            </a:extLst>
          </p:cNvPr>
          <p:cNvSpPr>
            <a:spLocks noGrp="1"/>
          </p:cNvSpPr>
          <p:nvPr>
            <p:ph type="sldNum" sz="quarter" idx="11"/>
          </p:nvPr>
        </p:nvSpPr>
        <p:spPr/>
        <p:txBody>
          <a:bodyPr/>
          <a:lstStyle/>
          <a:p>
            <a:fld id="{8699F50C-BE38-4BD0-BA84-9B090E1F2B9B}" type="slidenum">
              <a:rPr lang="en-US" noProof="0" smtClean="0"/>
              <a:t>‹#›</a:t>
            </a:fld>
            <a:endParaRPr lang="en-US" noProof="0" dirty="0"/>
          </a:p>
        </p:txBody>
      </p:sp>
    </p:spTree>
    <p:extLst>
      <p:ext uri="{BB962C8B-B14F-4D97-AF65-F5344CB8AC3E}">
        <p14:creationId xmlns:p14="http://schemas.microsoft.com/office/powerpoint/2010/main" val="658419099"/>
      </p:ext>
    </p:extLst>
  </p:cSld>
  <p:clrMapOvr>
    <a:masterClrMapping/>
  </p:clrMapOvr>
  <p:extLst mod="1">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CE2EB-00DF-4EBA-BF1F-D37805D45585}"/>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658918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 Image">
    <p:spTree>
      <p:nvGrpSpPr>
        <p:cNvPr id="1" name=""/>
        <p:cNvGrpSpPr/>
        <p:nvPr/>
      </p:nvGrpSpPr>
      <p:grpSpPr>
        <a:xfrm>
          <a:off x="0" y="0"/>
          <a:ext cx="0" cy="0"/>
          <a:chOff x="0" y="0"/>
          <a:chExt cx="0" cy="0"/>
        </a:xfrm>
      </p:grpSpPr>
      <p:sp>
        <p:nvSpPr>
          <p:cNvPr id="19" name="Right Triangle 18">
            <a:extLst>
              <a:ext uri="{FF2B5EF4-FFF2-40B4-BE49-F238E27FC236}">
                <a16:creationId xmlns:a16="http://schemas.microsoft.com/office/drawing/2014/main" id="{71D0E8AA-902F-440D-9C55-2A391C22396A}"/>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Parallelogram 16">
            <a:extLst>
              <a:ext uri="{FF2B5EF4-FFF2-40B4-BE49-F238E27FC236}">
                <a16:creationId xmlns:a16="http://schemas.microsoft.com/office/drawing/2014/main" id="{7D937721-835D-4D84-94A3-6C79D4639514}"/>
              </a:ext>
            </a:extLst>
          </p:cNvPr>
          <p:cNvSpPr/>
          <p:nvPr userDrawn="1"/>
        </p:nvSpPr>
        <p:spPr>
          <a:xfrm rot="19958790">
            <a:off x="-637324" y="3588176"/>
            <a:ext cx="3860162" cy="1746952"/>
          </a:xfrm>
          <a:prstGeom prst="parallelogram">
            <a:avLst>
              <a:gd name="adj" fmla="val 532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8" name="Straight Connector 17">
            <a:extLst>
              <a:ext uri="{FF2B5EF4-FFF2-40B4-BE49-F238E27FC236}">
                <a16:creationId xmlns:a16="http://schemas.microsoft.com/office/drawing/2014/main" id="{732BB30B-8262-4715-998F-AAF6A81ADFD3}"/>
              </a:ext>
            </a:extLst>
          </p:cNvPr>
          <p:cNvCxnSpPr>
            <a:cxnSpLocks/>
          </p:cNvCxnSpPr>
          <p:nvPr userDrawn="1"/>
        </p:nvCxnSpPr>
        <p:spPr>
          <a:xfrm flipV="1">
            <a:off x="0" y="1010090"/>
            <a:ext cx="1785257" cy="907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0" name="Title 1" title="Title">
            <a:extLst>
              <a:ext uri="{FF2B5EF4-FFF2-40B4-BE49-F238E27FC236}">
                <a16:creationId xmlns:a16="http://schemas.microsoft.com/office/drawing/2014/main" id="{4D7EF399-DAA5-44EC-B712-79C755FE84CB}"/>
              </a:ext>
            </a:extLst>
          </p:cNvPr>
          <p:cNvSpPr>
            <a:spLocks noGrp="1"/>
          </p:cNvSpPr>
          <p:nvPr>
            <p:ph type="title" hasCustomPrompt="1"/>
          </p:nvPr>
        </p:nvSpPr>
        <p:spPr>
          <a:xfrm>
            <a:off x="6283842" y="1987420"/>
            <a:ext cx="4911633" cy="1789855"/>
          </a:xfrm>
          <a:prstGeom prst="rect">
            <a:avLst/>
          </a:prstGeom>
        </p:spPr>
        <p:txBody>
          <a:bodyPr anchor="b">
            <a:normAutofit/>
          </a:bodyPr>
          <a:lstStyle>
            <a:lvl1pPr>
              <a:defRPr sz="4000" b="1">
                <a:solidFill>
                  <a:schemeClr val="accent1"/>
                </a:solidFill>
                <a:latin typeface="+mj-lt"/>
                <a:cs typeface="Calibri Light" panose="020F0302020204030204" pitchFamily="34" charset="0"/>
              </a:defRPr>
            </a:lvl1pPr>
          </a:lstStyle>
          <a:p>
            <a:r>
              <a:rPr lang="en-US" noProof="0"/>
              <a:t>Click To Edit Master Title Style</a:t>
            </a:r>
          </a:p>
        </p:txBody>
      </p:sp>
      <p:sp>
        <p:nvSpPr>
          <p:cNvPr id="101" name="Text Placeholder 2" title="Subtitle">
            <a:extLst>
              <a:ext uri="{FF2B5EF4-FFF2-40B4-BE49-F238E27FC236}">
                <a16:creationId xmlns:a16="http://schemas.microsoft.com/office/drawing/2014/main" id="{26D13BFA-61B0-402F-8611-02D3DFDBEBCB}"/>
              </a:ext>
            </a:extLst>
          </p:cNvPr>
          <p:cNvSpPr>
            <a:spLocks noGrp="1"/>
          </p:cNvSpPr>
          <p:nvPr>
            <p:ph type="body" idx="1" hasCustomPrompt="1"/>
          </p:nvPr>
        </p:nvSpPr>
        <p:spPr>
          <a:xfrm>
            <a:off x="6283842" y="3792046"/>
            <a:ext cx="4911633" cy="910580"/>
          </a:xfrm>
          <a:prstGeom prst="rect">
            <a:avLst/>
          </a:prstGeom>
        </p:spPr>
        <p:txBody>
          <a:bodyPr>
            <a:normAutofit/>
          </a:bodyPr>
          <a:lstStyle>
            <a:lvl1pPr marL="0" indent="0">
              <a:buNone/>
              <a:defRPr sz="2000" b="0" i="0" spc="300">
                <a:solidFill>
                  <a:schemeClr val="accent6"/>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EDIT MASTER TEXT STYLES</a:t>
            </a:r>
          </a:p>
        </p:txBody>
      </p:sp>
      <p:cxnSp>
        <p:nvCxnSpPr>
          <p:cNvPr id="21" name="Straight Connector 20">
            <a:extLst>
              <a:ext uri="{FF2B5EF4-FFF2-40B4-BE49-F238E27FC236}">
                <a16:creationId xmlns:a16="http://schemas.microsoft.com/office/drawing/2014/main" id="{DA0A0C24-D997-4E78-951F-AFB51C70EFC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Parallelogram 24">
            <a:extLst>
              <a:ext uri="{FF2B5EF4-FFF2-40B4-BE49-F238E27FC236}">
                <a16:creationId xmlns:a16="http://schemas.microsoft.com/office/drawing/2014/main" id="{E123A0CF-50D6-46EC-8BF6-43E38AFCD588}"/>
              </a:ext>
            </a:extLst>
          </p:cNvPr>
          <p:cNvSpPr/>
          <p:nvPr userDrawn="1"/>
        </p:nvSpPr>
        <p:spPr>
          <a:xfrm>
            <a:off x="7754112" y="0"/>
            <a:ext cx="2258568" cy="742819"/>
          </a:xfrm>
          <a:prstGeom prst="parallelogram">
            <a:avLst>
              <a:gd name="adj" fmla="val 1958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26" name="Straight Connector 25">
            <a:extLst>
              <a:ext uri="{FF2B5EF4-FFF2-40B4-BE49-F238E27FC236}">
                <a16:creationId xmlns:a16="http://schemas.microsoft.com/office/drawing/2014/main" id="{2B2F1D2E-B631-4CB1-9448-2B50F8C46316}"/>
              </a:ext>
            </a:extLst>
          </p:cNvPr>
          <p:cNvCxnSpPr>
            <a:cxnSpLocks/>
          </p:cNvCxnSpPr>
          <p:nvPr userDrawn="1"/>
        </p:nvCxnSpPr>
        <p:spPr>
          <a:xfrm flipV="1">
            <a:off x="0" y="408562"/>
            <a:ext cx="6595353" cy="340314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7" name="Picture Placeholder 26">
            <a:extLst>
              <a:ext uri="{FF2B5EF4-FFF2-40B4-BE49-F238E27FC236}">
                <a16:creationId xmlns:a16="http://schemas.microsoft.com/office/drawing/2014/main" id="{95572AA9-EFAE-4771-B1EE-47E36117377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chor="ctr">
            <a:noAutofit/>
          </a:bodyPr>
          <a:lstStyle>
            <a:lvl1pPr marL="0" indent="0" algn="ctr">
              <a:buNone/>
              <a:defRPr>
                <a:solidFill>
                  <a:schemeClr val="tx1"/>
                </a:solidFill>
              </a:defRPr>
            </a:lvl1pPr>
          </a:lstStyle>
          <a:p>
            <a:r>
              <a:rPr lang="en-US" noProof="0"/>
              <a:t>Click icon to add picture</a:t>
            </a:r>
            <a:endParaRPr lang="en-US" noProof="0" dirty="0"/>
          </a:p>
        </p:txBody>
      </p:sp>
      <p:cxnSp>
        <p:nvCxnSpPr>
          <p:cNvPr id="16" name="Straight Connector 15">
            <a:extLst>
              <a:ext uri="{FF2B5EF4-FFF2-40B4-BE49-F238E27FC236}">
                <a16:creationId xmlns:a16="http://schemas.microsoft.com/office/drawing/2014/main" id="{5CF69447-82AD-475F-A3AE-3D7FF61DBFE2}"/>
              </a:ext>
            </a:extLst>
          </p:cNvPr>
          <p:cNvCxnSpPr>
            <a:cxnSpLocks/>
          </p:cNvCxnSpPr>
          <p:nvPr userDrawn="1"/>
        </p:nvCxnSpPr>
        <p:spPr>
          <a:xfrm flipV="1">
            <a:off x="-17837" y="5266944"/>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Parallelogram 23">
            <a:extLst>
              <a:ext uri="{FF2B5EF4-FFF2-40B4-BE49-F238E27FC236}">
                <a16:creationId xmlns:a16="http://schemas.microsoft.com/office/drawing/2014/main" id="{FC8C82F3-94EE-4B4F-A01D-993A41BC00B1}"/>
              </a:ext>
            </a:extLst>
          </p:cNvPr>
          <p:cNvSpPr/>
          <p:nvPr userDrawn="1"/>
        </p:nvSpPr>
        <p:spPr>
          <a:xfrm rot="19958790">
            <a:off x="-139035" y="3407045"/>
            <a:ext cx="1438399" cy="236580"/>
          </a:xfrm>
          <a:prstGeom prst="parallelogram">
            <a:avLst>
              <a:gd name="adj" fmla="val 532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1123998309"/>
      </p:ext>
    </p:extLst>
  </p:cSld>
  <p:clrMapOvr>
    <a:masterClrMapping/>
  </p:clrMapOvr>
  <p:extLst mod="1">
    <p:ext uri="{DCECCB84-F9BA-43D5-87BE-67443E8EF086}">
      <p15:sldGuideLst xmlns:p15="http://schemas.microsoft.com/office/powerpoint/2012/main">
        <p15:guide id="1" orient="horz" pos="2183" userDrawn="1">
          <p15:clr>
            <a:srgbClr val="FBAE40"/>
          </p15:clr>
        </p15:guide>
        <p15:guide id="2" pos="3840" userDrawn="1">
          <p15:clr>
            <a:srgbClr val="FBAE40"/>
          </p15:clr>
        </p15:guide>
        <p15:guide id="3" pos="143" userDrawn="1">
          <p15:clr>
            <a:srgbClr val="FBAE40"/>
          </p15:clr>
        </p15:guide>
        <p15:guide id="4" orient="horz" pos="4170" userDrawn="1">
          <p15:clr>
            <a:srgbClr val="FBAE40"/>
          </p15:clr>
        </p15:guide>
        <p15:guide id="5" pos="7537" userDrawn="1">
          <p15:clr>
            <a:srgbClr val="FBAE40"/>
          </p15:clr>
        </p15:guide>
        <p15:guide id="6" orient="horz" pos="14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01">
    <p:spTree>
      <p:nvGrpSpPr>
        <p:cNvPr id="1" name=""/>
        <p:cNvGrpSpPr/>
        <p:nvPr/>
      </p:nvGrpSpPr>
      <p:grpSpPr>
        <a:xfrm>
          <a:off x="0" y="0"/>
          <a:ext cx="0" cy="0"/>
          <a:chOff x="0" y="0"/>
          <a:chExt cx="0" cy="0"/>
        </a:xfrm>
      </p:grpSpPr>
      <p:sp>
        <p:nvSpPr>
          <p:cNvPr id="3" name="Content Placeholder 2" title="Bullet Points">
            <a:extLst>
              <a:ext uri="{FF2B5EF4-FFF2-40B4-BE49-F238E27FC236}">
                <a16:creationId xmlns:a16="http://schemas.microsoft.com/office/drawing/2014/main" id="{BFD7EA17-BE66-4636-9684-F93562587911}"/>
              </a:ext>
            </a:extLst>
          </p:cNvPr>
          <p:cNvSpPr>
            <a:spLocks noGrp="1"/>
          </p:cNvSpPr>
          <p:nvPr>
            <p:ph idx="1"/>
          </p:nvPr>
        </p:nvSpPr>
        <p:spPr>
          <a:xfrm>
            <a:off x="531378" y="3196915"/>
            <a:ext cx="4942829" cy="2958275"/>
          </a:xfrm>
          <a:prstGeom prst="rect">
            <a:avLst/>
          </a:prstGeom>
        </p:spPr>
        <p:txBody>
          <a:bodyPr>
            <a:normAutofit/>
          </a:bodyPr>
          <a:lstStyle>
            <a:lvl1pPr>
              <a:buClr>
                <a:schemeClr val="accent2"/>
              </a:buClr>
              <a:defRPr sz="2400">
                <a:solidFill>
                  <a:schemeClr val="tx1"/>
                </a:solidFill>
              </a:defRPr>
            </a:lvl1pPr>
            <a:lvl2pPr>
              <a:buClr>
                <a:schemeClr val="accent2"/>
              </a:buClr>
              <a:defRPr sz="2000">
                <a:solidFill>
                  <a:schemeClr val="tx1"/>
                </a:solidFill>
              </a:defRPr>
            </a:lvl2pPr>
            <a:lvl3pPr>
              <a:buClr>
                <a:schemeClr val="accent2"/>
              </a:buClr>
              <a:defRPr sz="1800">
                <a:solidFill>
                  <a:schemeClr val="tx1"/>
                </a:solidFill>
              </a:defRPr>
            </a:lvl3pPr>
            <a:lvl4pPr>
              <a:buClr>
                <a:schemeClr val="accent2"/>
              </a:buClr>
              <a:defRPr sz="1600">
                <a:solidFill>
                  <a:schemeClr val="tx1"/>
                </a:solidFill>
              </a:defRPr>
            </a:lvl4pPr>
            <a:lvl5pPr>
              <a:buClr>
                <a:schemeClr val="accent2"/>
              </a:buClr>
              <a:defRPr sz="16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 name="Right Triangle 23">
            <a:extLst>
              <a:ext uri="{FF2B5EF4-FFF2-40B4-BE49-F238E27FC236}">
                <a16:creationId xmlns:a16="http://schemas.microsoft.com/office/drawing/2014/main" id="{BD6ACE60-499D-41AB-89C4-D537D7C3D22A}"/>
              </a:ext>
            </a:extLst>
          </p:cNvPr>
          <p:cNvSpPr/>
          <p:nvPr userDrawn="1"/>
        </p:nvSpPr>
        <p:spPr>
          <a:xfrm flipH="1" flipV="1">
            <a:off x="1839686" y="-6"/>
            <a:ext cx="10352314" cy="5638806"/>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5" name="Parallelogram 24">
            <a:extLst>
              <a:ext uri="{FF2B5EF4-FFF2-40B4-BE49-F238E27FC236}">
                <a16:creationId xmlns:a16="http://schemas.microsoft.com/office/drawing/2014/main" id="{18C08F43-D42B-4CF1-912F-BC83D72AB415}"/>
              </a:ext>
            </a:extLst>
          </p:cNvPr>
          <p:cNvSpPr/>
          <p:nvPr userDrawn="1"/>
        </p:nvSpPr>
        <p:spPr>
          <a:xfrm flipH="1">
            <a:off x="2978150" y="-5"/>
            <a:ext cx="4121150" cy="1308105"/>
          </a:xfrm>
          <a:prstGeom prst="parallelogram">
            <a:avLst>
              <a:gd name="adj" fmla="val 18638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34" name="Straight Connector 33">
            <a:extLst>
              <a:ext uri="{FF2B5EF4-FFF2-40B4-BE49-F238E27FC236}">
                <a16:creationId xmlns:a16="http://schemas.microsoft.com/office/drawing/2014/main" id="{1411C731-2333-41B0-927A-0A48EEC79964}"/>
              </a:ext>
            </a:extLst>
          </p:cNvPr>
          <p:cNvCxnSpPr>
            <a:cxnSpLocks/>
          </p:cNvCxnSpPr>
          <p:nvPr userDrawn="1"/>
        </p:nvCxnSpPr>
        <p:spPr>
          <a:xfrm flipV="1">
            <a:off x="6375400" y="5047077"/>
            <a:ext cx="1524574" cy="1803400"/>
          </a:xfrm>
          <a:prstGeom prst="line">
            <a:avLst/>
          </a:prstGeom>
          <a:ln>
            <a:solidFill>
              <a:srgbClr val="EAB200"/>
            </a:solidFill>
          </a:ln>
        </p:spPr>
        <p:style>
          <a:lnRef idx="1">
            <a:schemeClr val="accent1"/>
          </a:lnRef>
          <a:fillRef idx="0">
            <a:schemeClr val="accent1"/>
          </a:fillRef>
          <a:effectRef idx="0">
            <a:schemeClr val="accent1"/>
          </a:effectRef>
          <a:fontRef idx="minor">
            <a:schemeClr val="tx1"/>
          </a:fontRef>
        </p:style>
      </p:cxnSp>
      <p:sp>
        <p:nvSpPr>
          <p:cNvPr id="5" name="Text Placeholder 4" title="Subtitle">
            <a:extLst>
              <a:ext uri="{FF2B5EF4-FFF2-40B4-BE49-F238E27FC236}">
                <a16:creationId xmlns:a16="http://schemas.microsoft.com/office/drawing/2014/main" id="{D71EE635-EA0C-4139-8160-AE1EAD13AAEB}"/>
              </a:ext>
            </a:extLst>
          </p:cNvPr>
          <p:cNvSpPr>
            <a:spLocks noGrp="1"/>
          </p:cNvSpPr>
          <p:nvPr userDrawn="1">
            <p:ph type="body" sz="quarter" idx="13" hasCustomPrompt="1"/>
          </p:nvPr>
        </p:nvSpPr>
        <p:spPr>
          <a:xfrm>
            <a:off x="531379" y="2563477"/>
            <a:ext cx="7342631" cy="608895"/>
          </a:xfrm>
          <a:prstGeom prst="rect">
            <a:avLst/>
          </a:prstGeom>
        </p:spPr>
        <p:txBody>
          <a:bodyPr/>
          <a:lstStyle>
            <a:lvl1pPr marL="0" indent="0">
              <a:buNone/>
              <a:defRPr sz="2000" spc="300">
                <a:solidFill>
                  <a:schemeClr val="accent6"/>
                </a:solidFill>
              </a:defRPr>
            </a:lvl1pPr>
            <a:lvl2pPr marL="457200" indent="0">
              <a:buNone/>
              <a:defRPr/>
            </a:lvl2pPr>
          </a:lstStyle>
          <a:p>
            <a:pPr lvl="0"/>
            <a:r>
              <a:rPr lang="en-US" noProof="0"/>
              <a:t>CLICK TO SUBTITLE STYLE</a:t>
            </a:r>
          </a:p>
        </p:txBody>
      </p:sp>
      <p:sp>
        <p:nvSpPr>
          <p:cNvPr id="2" name="Title 1" title="Title ">
            <a:extLst>
              <a:ext uri="{FF2B5EF4-FFF2-40B4-BE49-F238E27FC236}">
                <a16:creationId xmlns:a16="http://schemas.microsoft.com/office/drawing/2014/main" id="{20237B57-91C6-4F8B-8AA0-18FA50B0FD1D}"/>
              </a:ext>
            </a:extLst>
          </p:cNvPr>
          <p:cNvSpPr>
            <a:spLocks noGrp="1"/>
          </p:cNvSpPr>
          <p:nvPr userDrawn="1">
            <p:ph type="title" hasCustomPrompt="1"/>
          </p:nvPr>
        </p:nvSpPr>
        <p:spPr>
          <a:xfrm>
            <a:off x="531378" y="1308484"/>
            <a:ext cx="7342622" cy="1215566"/>
          </a:xfrm>
          <a:prstGeom prst="rect">
            <a:avLst/>
          </a:prstGeom>
        </p:spPr>
        <p:txBody>
          <a:bodyPr anchor="b">
            <a:normAutofit/>
          </a:bodyPr>
          <a:lstStyle>
            <a:lvl1pPr>
              <a:defRPr sz="4400" b="1">
                <a:solidFill>
                  <a:schemeClr val="accent1"/>
                </a:solidFill>
              </a:defRPr>
            </a:lvl1pPr>
          </a:lstStyle>
          <a:p>
            <a:r>
              <a:rPr lang="en-US" noProof="0"/>
              <a:t>Click to Edit </a:t>
            </a:r>
            <a:br>
              <a:rPr lang="en-US" noProof="0"/>
            </a:br>
            <a:r>
              <a:rPr lang="en-US" noProof="0"/>
              <a:t>Master Title Style </a:t>
            </a:r>
          </a:p>
        </p:txBody>
      </p:sp>
      <p:sp>
        <p:nvSpPr>
          <p:cNvPr id="15" name="Picture Placeholder 14">
            <a:extLst>
              <a:ext uri="{FF2B5EF4-FFF2-40B4-BE49-F238E27FC236}">
                <a16:creationId xmlns:a16="http://schemas.microsoft.com/office/drawing/2014/main" id="{FE1FADFB-0A3D-40F7-9B40-368DECD971E1}"/>
              </a:ext>
            </a:extLst>
          </p:cNvPr>
          <p:cNvSpPr>
            <a:spLocks noGrp="1"/>
          </p:cNvSpPr>
          <p:nvPr>
            <p:ph type="pic" sz="quarter" idx="10"/>
          </p:nvPr>
        </p:nvSpPr>
        <p:spPr>
          <a:xfrm>
            <a:off x="6604000" y="0"/>
            <a:ext cx="5588000" cy="6872249"/>
          </a:xfrm>
          <a:custGeom>
            <a:avLst/>
            <a:gdLst>
              <a:gd name="connsiteX0" fmla="*/ 3876237 w 5588000"/>
              <a:gd name="connsiteY0" fmla="*/ 5431883 h 6872249"/>
              <a:gd name="connsiteX1" fmla="*/ 4953000 w 5588000"/>
              <a:gd name="connsiteY1" fmla="*/ 5431883 h 6872249"/>
              <a:gd name="connsiteX2" fmla="*/ 3769163 w 5588000"/>
              <a:gd name="connsiteY2" fmla="*/ 6872249 h 6872249"/>
              <a:gd name="connsiteX3" fmla="*/ 2692400 w 5588000"/>
              <a:gd name="connsiteY3" fmla="*/ 6872249 h 6872249"/>
              <a:gd name="connsiteX4" fmla="*/ 2479230 w 5588000"/>
              <a:gd name="connsiteY4" fmla="*/ 2870200 h 6872249"/>
              <a:gd name="connsiteX5" fmla="*/ 3175000 w 5588000"/>
              <a:gd name="connsiteY5" fmla="*/ 2870200 h 6872249"/>
              <a:gd name="connsiteX6" fmla="*/ 1965770 w 5588000"/>
              <a:gd name="connsiteY6" fmla="*/ 4310566 h 6872249"/>
              <a:gd name="connsiteX7" fmla="*/ 1270000 w 5588000"/>
              <a:gd name="connsiteY7" fmla="*/ 4310566 h 6872249"/>
              <a:gd name="connsiteX8" fmla="*/ 5575300 w 5588000"/>
              <a:gd name="connsiteY8" fmla="*/ 139700 h 6872249"/>
              <a:gd name="connsiteX9" fmla="*/ 5575300 w 5588000"/>
              <a:gd name="connsiteY9" fmla="*/ 3238583 h 6872249"/>
              <a:gd name="connsiteX10" fmla="*/ 2571663 w 5588000"/>
              <a:gd name="connsiteY10" fmla="*/ 6858000 h 6872249"/>
              <a:gd name="connsiteX11" fmla="*/ 0 w 5588000"/>
              <a:gd name="connsiteY11" fmla="*/ 6858000 h 6872249"/>
              <a:gd name="connsiteX12" fmla="*/ 4256761 w 5588000"/>
              <a:gd name="connsiteY12" fmla="*/ 0 h 6872249"/>
              <a:gd name="connsiteX13" fmla="*/ 5588000 w 5588000"/>
              <a:gd name="connsiteY13" fmla="*/ 0 h 6872249"/>
              <a:gd name="connsiteX14" fmla="*/ 3274339 w 5588000"/>
              <a:gd name="connsiteY14" fmla="*/ 2755900 h 6872249"/>
              <a:gd name="connsiteX15" fmla="*/ 1943100 w 5588000"/>
              <a:gd name="connsiteY15" fmla="*/ 2755900 h 6872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88000" h="6872249">
                <a:moveTo>
                  <a:pt x="3876237" y="5431883"/>
                </a:moveTo>
                <a:lnTo>
                  <a:pt x="4953000" y="5431883"/>
                </a:lnTo>
                <a:lnTo>
                  <a:pt x="3769163" y="6872249"/>
                </a:lnTo>
                <a:lnTo>
                  <a:pt x="2692400" y="6872249"/>
                </a:lnTo>
                <a:close/>
                <a:moveTo>
                  <a:pt x="2479230" y="2870200"/>
                </a:moveTo>
                <a:lnTo>
                  <a:pt x="3175000" y="2870200"/>
                </a:lnTo>
                <a:lnTo>
                  <a:pt x="1965770" y="4310566"/>
                </a:lnTo>
                <a:lnTo>
                  <a:pt x="1270000" y="4310566"/>
                </a:lnTo>
                <a:close/>
                <a:moveTo>
                  <a:pt x="5575300" y="139700"/>
                </a:moveTo>
                <a:lnTo>
                  <a:pt x="5575300" y="3238583"/>
                </a:lnTo>
                <a:lnTo>
                  <a:pt x="2571663" y="6858000"/>
                </a:lnTo>
                <a:lnTo>
                  <a:pt x="0" y="6858000"/>
                </a:lnTo>
                <a:close/>
                <a:moveTo>
                  <a:pt x="4256761" y="0"/>
                </a:moveTo>
                <a:lnTo>
                  <a:pt x="5588000" y="0"/>
                </a:lnTo>
                <a:lnTo>
                  <a:pt x="3274339" y="2755900"/>
                </a:lnTo>
                <a:lnTo>
                  <a:pt x="1943100" y="2755900"/>
                </a:lnTo>
                <a:close/>
              </a:path>
            </a:pathLst>
          </a:custGeom>
          <a:solidFill>
            <a:schemeClr val="bg1">
              <a:lumMod val="85000"/>
            </a:schemeClr>
          </a:solidFill>
        </p:spPr>
        <p:txBody>
          <a:bodyPr wrap="square" anchor="ctr">
            <a:noAutofit/>
          </a:bodyPr>
          <a:lstStyle>
            <a:lvl1pPr marL="0" indent="0" algn="ctr">
              <a:buNone/>
              <a:defRPr>
                <a:solidFill>
                  <a:schemeClr val="tx1"/>
                </a:solidFill>
              </a:defRPr>
            </a:lvl1pPr>
          </a:lstStyle>
          <a:p>
            <a:r>
              <a:rPr lang="en-US" noProof="0"/>
              <a:t>Click icon to add picture</a:t>
            </a:r>
            <a:endParaRPr lang="en-US" noProof="0" dirty="0"/>
          </a:p>
        </p:txBody>
      </p:sp>
      <p:sp>
        <p:nvSpPr>
          <p:cNvPr id="4" name="Footer Placeholder 3">
            <a:extLst>
              <a:ext uri="{FF2B5EF4-FFF2-40B4-BE49-F238E27FC236}">
                <a16:creationId xmlns:a16="http://schemas.microsoft.com/office/drawing/2014/main" id="{5ADB14A5-A767-774C-85B8-68EF914689F6}"/>
              </a:ext>
            </a:extLst>
          </p:cNvPr>
          <p:cNvSpPr>
            <a:spLocks noGrp="1"/>
          </p:cNvSpPr>
          <p:nvPr>
            <p:ph type="ftr" sz="quarter" idx="14"/>
          </p:nvPr>
        </p:nvSpPr>
        <p:spPr/>
        <p:txBody>
          <a:bodyPr/>
          <a:lstStyle/>
          <a:p>
            <a:r>
              <a:rPr lang="en-US" noProof="0" dirty="0"/>
              <a:t>Add a footer</a:t>
            </a:r>
          </a:p>
        </p:txBody>
      </p:sp>
      <p:sp>
        <p:nvSpPr>
          <p:cNvPr id="6" name="Slide Number Placeholder 5">
            <a:extLst>
              <a:ext uri="{FF2B5EF4-FFF2-40B4-BE49-F238E27FC236}">
                <a16:creationId xmlns:a16="http://schemas.microsoft.com/office/drawing/2014/main" id="{D4B9B51B-EAA9-4B4D-A4F6-470CD95DAA79}"/>
              </a:ext>
            </a:extLst>
          </p:cNvPr>
          <p:cNvSpPr>
            <a:spLocks noGrp="1"/>
          </p:cNvSpPr>
          <p:nvPr>
            <p:ph type="sldNum" sz="quarter" idx="15"/>
          </p:nvPr>
        </p:nvSpPr>
        <p:spPr/>
        <p:txBody>
          <a:bodyPr/>
          <a:lstStyle/>
          <a:p>
            <a:fld id="{8699F50C-BE38-4BD0-BA84-9B090E1F2B9B}" type="slidenum">
              <a:rPr lang="en-US" noProof="0" smtClean="0"/>
              <a:t>‹#›</a:t>
            </a:fld>
            <a:endParaRPr lang="en-US" noProof="0" dirty="0"/>
          </a:p>
        </p:txBody>
      </p:sp>
    </p:spTree>
    <p:extLst>
      <p:ext uri="{BB962C8B-B14F-4D97-AF65-F5344CB8AC3E}">
        <p14:creationId xmlns:p14="http://schemas.microsoft.com/office/powerpoint/2010/main" val="3442230584"/>
      </p:ext>
    </p:extLst>
  </p:cSld>
  <p:clrMapOvr>
    <a:masterClrMapping/>
  </p:clrMapOvr>
  <p:extLst mod="1">
    <p:ext uri="{DCECCB84-F9BA-43D5-87BE-67443E8EF086}">
      <p15:sldGuideLst xmlns:p15="http://schemas.microsoft.com/office/powerpoint/2012/main">
        <p15:guide id="1" orient="horz" pos="142">
          <p15:clr>
            <a:srgbClr val="FBAE40"/>
          </p15:clr>
        </p15:guide>
        <p15:guide id="2" pos="3840">
          <p15:clr>
            <a:srgbClr val="FBAE40"/>
          </p15:clr>
        </p15:guide>
        <p15:guide id="3" pos="41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02">
    <p:spTree>
      <p:nvGrpSpPr>
        <p:cNvPr id="1" name=""/>
        <p:cNvGrpSpPr/>
        <p:nvPr/>
      </p:nvGrpSpPr>
      <p:grpSpPr>
        <a:xfrm>
          <a:off x="0" y="0"/>
          <a:ext cx="0" cy="0"/>
          <a:chOff x="0" y="0"/>
          <a:chExt cx="0" cy="0"/>
        </a:xfrm>
      </p:grpSpPr>
      <p:sp>
        <p:nvSpPr>
          <p:cNvPr id="35" name="Right Triangle 34">
            <a:extLst>
              <a:ext uri="{FF2B5EF4-FFF2-40B4-BE49-F238E27FC236}">
                <a16:creationId xmlns:a16="http://schemas.microsoft.com/office/drawing/2014/main" id="{805F1696-7D6B-4055-94C3-E4C179F63596}"/>
              </a:ext>
            </a:extLst>
          </p:cNvPr>
          <p:cNvSpPr/>
          <p:nvPr userDrawn="1"/>
        </p:nvSpPr>
        <p:spPr>
          <a:xfrm flipH="1" flipV="1">
            <a:off x="1839686" y="-6"/>
            <a:ext cx="10352314" cy="5638806"/>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Picture Placeholder 17">
            <a:extLst>
              <a:ext uri="{FF2B5EF4-FFF2-40B4-BE49-F238E27FC236}">
                <a16:creationId xmlns:a16="http://schemas.microsoft.com/office/drawing/2014/main" id="{8B9EC3A9-7039-403A-9414-429521308AE7}"/>
              </a:ext>
            </a:extLst>
          </p:cNvPr>
          <p:cNvSpPr>
            <a:spLocks noGrp="1"/>
          </p:cNvSpPr>
          <p:nvPr>
            <p:ph type="pic" sz="quarter" idx="14"/>
          </p:nvPr>
        </p:nvSpPr>
        <p:spPr>
          <a:xfrm>
            <a:off x="6170177" y="1435100"/>
            <a:ext cx="6021821" cy="5422900"/>
          </a:xfrm>
          <a:custGeom>
            <a:avLst/>
            <a:gdLst>
              <a:gd name="connsiteX0" fmla="*/ 6021821 w 6021821"/>
              <a:gd name="connsiteY0" fmla="*/ 0 h 5422900"/>
              <a:gd name="connsiteX1" fmla="*/ 6021821 w 6021821"/>
              <a:gd name="connsiteY1" fmla="*/ 5422900 h 5422900"/>
              <a:gd name="connsiteX2" fmla="*/ 0 w 6021821"/>
              <a:gd name="connsiteY2" fmla="*/ 5422900 h 5422900"/>
            </a:gdLst>
            <a:ahLst/>
            <a:cxnLst>
              <a:cxn ang="0">
                <a:pos x="connsiteX0" y="connsiteY0"/>
              </a:cxn>
              <a:cxn ang="0">
                <a:pos x="connsiteX1" y="connsiteY1"/>
              </a:cxn>
              <a:cxn ang="0">
                <a:pos x="connsiteX2" y="connsiteY2"/>
              </a:cxn>
            </a:cxnLst>
            <a:rect l="l" t="t" r="r" b="b"/>
            <a:pathLst>
              <a:path w="6021821" h="5422900">
                <a:moveTo>
                  <a:pt x="6021821" y="0"/>
                </a:moveTo>
                <a:lnTo>
                  <a:pt x="6021821" y="5422900"/>
                </a:lnTo>
                <a:lnTo>
                  <a:pt x="0" y="5422900"/>
                </a:lnTo>
                <a:close/>
              </a:path>
            </a:pathLst>
          </a:custGeom>
          <a:solidFill>
            <a:schemeClr val="bg1">
              <a:lumMod val="85000"/>
            </a:schemeClr>
          </a:solidFill>
        </p:spPr>
        <p:txBody>
          <a:bodyPr wrap="square" rIns="365760" anchor="ctr">
            <a:noAutofit/>
          </a:bodyPr>
          <a:lstStyle>
            <a:lvl1pPr marL="0" indent="0" algn="r">
              <a:buNone/>
              <a:defRPr>
                <a:solidFill>
                  <a:schemeClr val="tx1"/>
                </a:solidFill>
              </a:defRPr>
            </a:lvl1pPr>
          </a:lstStyle>
          <a:p>
            <a:r>
              <a:rPr lang="en-US" noProof="0"/>
              <a:t>Click icon to add picture</a:t>
            </a:r>
            <a:endParaRPr lang="en-US" noProof="0" dirty="0"/>
          </a:p>
        </p:txBody>
      </p:sp>
      <p:sp>
        <p:nvSpPr>
          <p:cNvPr id="3" name="Content Placeholder 2" title="Bullet Points">
            <a:extLst>
              <a:ext uri="{FF2B5EF4-FFF2-40B4-BE49-F238E27FC236}">
                <a16:creationId xmlns:a16="http://schemas.microsoft.com/office/drawing/2014/main" id="{BFD7EA17-BE66-4636-9684-F93562587911}"/>
              </a:ext>
            </a:extLst>
          </p:cNvPr>
          <p:cNvSpPr>
            <a:spLocks noGrp="1"/>
          </p:cNvSpPr>
          <p:nvPr>
            <p:ph idx="1"/>
          </p:nvPr>
        </p:nvSpPr>
        <p:spPr>
          <a:xfrm>
            <a:off x="531378" y="3196915"/>
            <a:ext cx="4942829" cy="2958275"/>
          </a:xfrm>
          <a:prstGeom prst="rect">
            <a:avLst/>
          </a:prstGeom>
        </p:spPr>
        <p:txBody>
          <a:bodyPr>
            <a:normAutofit/>
          </a:bodyPr>
          <a:lstStyle>
            <a:lvl1pPr>
              <a:buClr>
                <a:schemeClr val="accent2"/>
              </a:buClr>
              <a:defRPr sz="2400">
                <a:solidFill>
                  <a:schemeClr val="tx1"/>
                </a:solidFill>
              </a:defRPr>
            </a:lvl1pPr>
            <a:lvl2pPr>
              <a:buClr>
                <a:schemeClr val="accent2"/>
              </a:buClr>
              <a:defRPr sz="2000">
                <a:solidFill>
                  <a:schemeClr val="tx1"/>
                </a:solidFill>
              </a:defRPr>
            </a:lvl2pPr>
            <a:lvl3pPr>
              <a:buClr>
                <a:schemeClr val="accent2"/>
              </a:buClr>
              <a:defRPr sz="1800">
                <a:solidFill>
                  <a:schemeClr val="tx1"/>
                </a:solidFill>
              </a:defRPr>
            </a:lvl3pPr>
            <a:lvl4pPr>
              <a:buClr>
                <a:schemeClr val="accent2"/>
              </a:buClr>
              <a:defRPr sz="1600">
                <a:solidFill>
                  <a:schemeClr val="tx1"/>
                </a:solidFill>
              </a:defRPr>
            </a:lvl4pPr>
            <a:lvl5pPr>
              <a:buClr>
                <a:schemeClr val="accent2"/>
              </a:buClr>
              <a:defRPr sz="1600">
                <a:solidFill>
                  <a:schemeClr val="tx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 name="Parallelogram 24">
            <a:extLst>
              <a:ext uri="{FF2B5EF4-FFF2-40B4-BE49-F238E27FC236}">
                <a16:creationId xmlns:a16="http://schemas.microsoft.com/office/drawing/2014/main" id="{18C08F43-D42B-4CF1-912F-BC83D72AB415}"/>
              </a:ext>
            </a:extLst>
          </p:cNvPr>
          <p:cNvSpPr/>
          <p:nvPr userDrawn="1"/>
        </p:nvSpPr>
        <p:spPr>
          <a:xfrm flipH="1">
            <a:off x="2978150" y="-5"/>
            <a:ext cx="4121150" cy="1308105"/>
          </a:xfrm>
          <a:prstGeom prst="parallelogram">
            <a:avLst>
              <a:gd name="adj" fmla="val 18638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cxnSp>
        <p:nvCxnSpPr>
          <p:cNvPr id="34" name="Straight Connector 33">
            <a:extLst>
              <a:ext uri="{FF2B5EF4-FFF2-40B4-BE49-F238E27FC236}">
                <a16:creationId xmlns:a16="http://schemas.microsoft.com/office/drawing/2014/main" id="{1411C731-2333-41B0-927A-0A48EEC79964}"/>
              </a:ext>
            </a:extLst>
          </p:cNvPr>
          <p:cNvCxnSpPr>
            <a:cxnSpLocks/>
          </p:cNvCxnSpPr>
          <p:nvPr userDrawn="1"/>
        </p:nvCxnSpPr>
        <p:spPr>
          <a:xfrm flipV="1">
            <a:off x="10352314" y="1185452"/>
            <a:ext cx="1839685" cy="163394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 Placeholder 4" title="Subtitle">
            <a:extLst>
              <a:ext uri="{FF2B5EF4-FFF2-40B4-BE49-F238E27FC236}">
                <a16:creationId xmlns:a16="http://schemas.microsoft.com/office/drawing/2014/main" id="{D71EE635-EA0C-4139-8160-AE1EAD13AAEB}"/>
              </a:ext>
            </a:extLst>
          </p:cNvPr>
          <p:cNvSpPr>
            <a:spLocks noGrp="1"/>
          </p:cNvSpPr>
          <p:nvPr userDrawn="1">
            <p:ph type="body" sz="quarter" idx="13" hasCustomPrompt="1"/>
          </p:nvPr>
        </p:nvSpPr>
        <p:spPr>
          <a:xfrm>
            <a:off x="531379" y="2563477"/>
            <a:ext cx="7342621" cy="608895"/>
          </a:xfrm>
          <a:prstGeom prst="rect">
            <a:avLst/>
          </a:prstGeom>
        </p:spPr>
        <p:txBody>
          <a:bodyPr/>
          <a:lstStyle>
            <a:lvl1pPr marL="0" indent="0">
              <a:buNone/>
              <a:defRPr sz="2000" spc="300">
                <a:solidFill>
                  <a:schemeClr val="accent6"/>
                </a:solidFill>
              </a:defRPr>
            </a:lvl1pPr>
            <a:lvl2pPr marL="457200" indent="0">
              <a:buNone/>
              <a:defRPr/>
            </a:lvl2pPr>
          </a:lstStyle>
          <a:p>
            <a:pPr lvl="0"/>
            <a:r>
              <a:rPr lang="en-US" noProof="0"/>
              <a:t>CLICK TO SUBTITLE STYLE</a:t>
            </a:r>
          </a:p>
        </p:txBody>
      </p:sp>
      <p:sp>
        <p:nvSpPr>
          <p:cNvPr id="17" name="TextBox 16">
            <a:extLst>
              <a:ext uri="{FF2B5EF4-FFF2-40B4-BE49-F238E27FC236}">
                <a16:creationId xmlns:a16="http://schemas.microsoft.com/office/drawing/2014/main" id="{3EB154C1-CE47-4220-9832-4FD0868A64A8}"/>
              </a:ext>
            </a:extLst>
          </p:cNvPr>
          <p:cNvSpPr txBox="1"/>
          <p:nvPr userDrawn="1"/>
        </p:nvSpPr>
        <p:spPr>
          <a:xfrm>
            <a:off x="11073384" y="237744"/>
            <a:ext cx="814647" cy="615553"/>
          </a:xfrm>
          <a:prstGeom prst="rect">
            <a:avLst/>
          </a:prstGeom>
          <a:noFill/>
        </p:spPr>
        <p:txBody>
          <a:bodyPr wrap="none" rtlCol="0">
            <a:spAutoFit/>
          </a:bodyPr>
          <a:lstStyle/>
          <a:p>
            <a:r>
              <a:rPr lang="en-US" sz="3400" b="1" noProof="0" dirty="0">
                <a:solidFill>
                  <a:schemeClr val="accent1"/>
                </a:solidFill>
                <a:latin typeface="Arial Black" panose="020B0A04020102020204" pitchFamily="34" charset="0"/>
              </a:rPr>
              <a:t>FR</a:t>
            </a:r>
          </a:p>
        </p:txBody>
      </p:sp>
      <p:sp>
        <p:nvSpPr>
          <p:cNvPr id="19" name="Title 1" title="Title ">
            <a:extLst>
              <a:ext uri="{FF2B5EF4-FFF2-40B4-BE49-F238E27FC236}">
                <a16:creationId xmlns:a16="http://schemas.microsoft.com/office/drawing/2014/main" id="{2DB9D671-9FC8-4306-96B7-D9D585694B83}"/>
              </a:ext>
            </a:extLst>
          </p:cNvPr>
          <p:cNvSpPr>
            <a:spLocks noGrp="1"/>
          </p:cNvSpPr>
          <p:nvPr>
            <p:ph type="title" hasCustomPrompt="1"/>
          </p:nvPr>
        </p:nvSpPr>
        <p:spPr>
          <a:xfrm>
            <a:off x="531378" y="1308484"/>
            <a:ext cx="7342622" cy="1215566"/>
          </a:xfrm>
          <a:prstGeom prst="rect">
            <a:avLst/>
          </a:prstGeom>
        </p:spPr>
        <p:txBody>
          <a:bodyPr anchor="b">
            <a:normAutofit/>
          </a:bodyPr>
          <a:lstStyle>
            <a:lvl1pPr>
              <a:defRPr sz="4400" b="1">
                <a:solidFill>
                  <a:schemeClr val="accent1"/>
                </a:solidFill>
              </a:defRPr>
            </a:lvl1pPr>
          </a:lstStyle>
          <a:p>
            <a:r>
              <a:rPr lang="en-US" noProof="0"/>
              <a:t>Click to Edit </a:t>
            </a:r>
            <a:br>
              <a:rPr lang="en-US" noProof="0"/>
            </a:br>
            <a:r>
              <a:rPr lang="en-US" noProof="0"/>
              <a:t>Master Title Style </a:t>
            </a:r>
          </a:p>
        </p:txBody>
      </p:sp>
      <p:sp>
        <p:nvSpPr>
          <p:cNvPr id="2" name="Footer Placeholder 1">
            <a:extLst>
              <a:ext uri="{FF2B5EF4-FFF2-40B4-BE49-F238E27FC236}">
                <a16:creationId xmlns:a16="http://schemas.microsoft.com/office/drawing/2014/main" id="{6E55A0B9-F639-8643-9C4D-B93B8EE21A79}"/>
              </a:ext>
            </a:extLst>
          </p:cNvPr>
          <p:cNvSpPr>
            <a:spLocks noGrp="1"/>
          </p:cNvSpPr>
          <p:nvPr>
            <p:ph type="ftr" sz="quarter" idx="15"/>
          </p:nvPr>
        </p:nvSpPr>
        <p:spPr/>
        <p:txBody>
          <a:bodyPr/>
          <a:lstStyle/>
          <a:p>
            <a:r>
              <a:rPr lang="en-US" noProof="0" dirty="0"/>
              <a:t>Add a footer</a:t>
            </a:r>
          </a:p>
        </p:txBody>
      </p:sp>
      <p:sp>
        <p:nvSpPr>
          <p:cNvPr id="4" name="Slide Number Placeholder 3">
            <a:extLst>
              <a:ext uri="{FF2B5EF4-FFF2-40B4-BE49-F238E27FC236}">
                <a16:creationId xmlns:a16="http://schemas.microsoft.com/office/drawing/2014/main" id="{D0C29282-8AC7-494D-9A8E-A26C7F69948F}"/>
              </a:ext>
            </a:extLst>
          </p:cNvPr>
          <p:cNvSpPr>
            <a:spLocks noGrp="1"/>
          </p:cNvSpPr>
          <p:nvPr>
            <p:ph type="sldNum" sz="quarter" idx="16"/>
          </p:nvPr>
        </p:nvSpPr>
        <p:spPr/>
        <p:txBody>
          <a:bodyPr/>
          <a:lstStyle/>
          <a:p>
            <a:fld id="{8699F50C-BE38-4BD0-BA84-9B090E1F2B9B}" type="slidenum">
              <a:rPr lang="en-US" noProof="0" smtClean="0"/>
              <a:t>‹#›</a:t>
            </a:fld>
            <a:endParaRPr lang="en-US" noProof="0" dirty="0"/>
          </a:p>
        </p:txBody>
      </p:sp>
    </p:spTree>
    <p:extLst>
      <p:ext uri="{BB962C8B-B14F-4D97-AF65-F5344CB8AC3E}">
        <p14:creationId xmlns:p14="http://schemas.microsoft.com/office/powerpoint/2010/main" val="4283110927"/>
      </p:ext>
    </p:extLst>
  </p:cSld>
  <p:clrMapOvr>
    <a:masterClrMapping/>
  </p:clrMapOvr>
  <p:extLst mod="1">
    <p:ext uri="{DCECCB84-F9BA-43D5-87BE-67443E8EF086}">
      <p15:sldGuideLst xmlns:p15="http://schemas.microsoft.com/office/powerpoint/2012/main">
        <p15:guide id="1" orient="horz" pos="142">
          <p15:clr>
            <a:srgbClr val="FBAE40"/>
          </p15:clr>
        </p15:guide>
        <p15:guide id="2" pos="3840">
          <p15:clr>
            <a:srgbClr val="FBAE40"/>
          </p15:clr>
        </p15:guide>
        <p15:guide id="3" pos="41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ion with Subtitle">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Diagonal Stripe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Parallelogram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7" name="Text Placeholder 2">
            <a:extLst>
              <a:ext uri="{FF2B5EF4-FFF2-40B4-BE49-F238E27FC236}">
                <a16:creationId xmlns:a16="http://schemas.microsoft.com/office/drawing/2014/main" id="{B2E19FBD-2379-4B3B-910D-F51E007CB63F}"/>
              </a:ext>
            </a:extLst>
          </p:cNvPr>
          <p:cNvSpPr>
            <a:spLocks noGrp="1"/>
          </p:cNvSpPr>
          <p:nvPr userDrawn="1">
            <p:ph type="body" idx="1"/>
          </p:nvPr>
        </p:nvSpPr>
        <p:spPr>
          <a:xfrm>
            <a:off x="520698" y="2104888"/>
            <a:ext cx="5475290" cy="781188"/>
          </a:xfrm>
          <a:prstGeom prst="rect">
            <a:avLst/>
          </a:prstGeom>
        </p:spPr>
        <p:txBody>
          <a:bodyPr anchor="b">
            <a:normAutofit/>
          </a:bodyPr>
          <a:lstStyle>
            <a:lvl1pPr marL="0" indent="0">
              <a:lnSpc>
                <a:spcPct val="100000"/>
              </a:lnSpc>
              <a:spcBef>
                <a:spcPts val="0"/>
              </a:spcBef>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18" name="Content Placeholder 3" title="Bullet Points">
            <a:extLst>
              <a:ext uri="{FF2B5EF4-FFF2-40B4-BE49-F238E27FC236}">
                <a16:creationId xmlns:a16="http://schemas.microsoft.com/office/drawing/2014/main" id="{8715E757-6584-4841-8154-C92E70E0CD6B}"/>
              </a:ext>
            </a:extLst>
          </p:cNvPr>
          <p:cNvSpPr>
            <a:spLocks noGrp="1"/>
          </p:cNvSpPr>
          <p:nvPr userDrawn="1">
            <p:ph sz="half" idx="13"/>
          </p:nvPr>
        </p:nvSpPr>
        <p:spPr>
          <a:xfrm>
            <a:off x="520698" y="2886076"/>
            <a:ext cx="5475290" cy="3232149"/>
          </a:xfrm>
          <a:prstGeom prst="rect">
            <a:avLst/>
          </a:prstGeom>
        </p:spPr>
        <p:txBody>
          <a:bodyPr>
            <a:normAutofit/>
          </a:bodyPr>
          <a:lstStyle>
            <a:lvl1pPr>
              <a:defRPr lang="en-US" dirty="0">
                <a:solidFill>
                  <a:schemeClr val="tx1"/>
                </a:solidFill>
              </a:defRPr>
            </a:lvl1pPr>
            <a:lvl2pPr>
              <a:defRPr lang="en-US" dirty="0">
                <a:solidFill>
                  <a:schemeClr val="tx1"/>
                </a:solidFill>
              </a:defRPr>
            </a:lvl2pPr>
            <a:lvl3pPr>
              <a:defRPr lang="en-US" dirty="0">
                <a:solidFill>
                  <a:schemeClr val="tx1"/>
                </a:solidFill>
              </a:defRPr>
            </a:lvl3pPr>
            <a:lvl4pPr>
              <a:defRPr lang="en-US" dirty="0">
                <a:solidFill>
                  <a:schemeClr val="tx1"/>
                </a:solidFill>
              </a:defRPr>
            </a:lvl4pPr>
            <a:lvl5pPr>
              <a:defRPr lang="en-IN" dirty="0">
                <a:solidFill>
                  <a:schemeClr val="tx1"/>
                </a:solidFill>
              </a:defRPr>
            </a:lvl5pPr>
          </a:lstStyle>
          <a:p>
            <a:pPr lvl="0">
              <a:buClr>
                <a:schemeClr val="accent2"/>
              </a:buClr>
            </a:pPr>
            <a:r>
              <a:rPr lang="en-US" noProof="0"/>
              <a:t>Edit Master text styles</a:t>
            </a:r>
          </a:p>
          <a:p>
            <a:pPr lvl="1">
              <a:buClr>
                <a:schemeClr val="accent2"/>
              </a:buClr>
            </a:pPr>
            <a:r>
              <a:rPr lang="en-US" noProof="0"/>
              <a:t>Second level</a:t>
            </a:r>
          </a:p>
          <a:p>
            <a:pPr lvl="2">
              <a:buClr>
                <a:schemeClr val="accent2"/>
              </a:buClr>
            </a:pPr>
            <a:r>
              <a:rPr lang="en-US" noProof="0"/>
              <a:t>Third level</a:t>
            </a:r>
          </a:p>
          <a:p>
            <a:pPr lvl="3">
              <a:buClr>
                <a:schemeClr val="accent2"/>
              </a:buClr>
            </a:pPr>
            <a:r>
              <a:rPr lang="en-US" noProof="0"/>
              <a:t>Fourth level</a:t>
            </a:r>
          </a:p>
          <a:p>
            <a:pPr lvl="4">
              <a:buClr>
                <a:schemeClr val="accent2"/>
              </a:buClr>
            </a:pPr>
            <a:r>
              <a:rPr lang="en-US" noProof="0"/>
              <a:t>Fifth level</a:t>
            </a:r>
          </a:p>
        </p:txBody>
      </p:sp>
      <p:sp>
        <p:nvSpPr>
          <p:cNvPr id="19" name="Text Placeholder 4">
            <a:extLst>
              <a:ext uri="{FF2B5EF4-FFF2-40B4-BE49-F238E27FC236}">
                <a16:creationId xmlns:a16="http://schemas.microsoft.com/office/drawing/2014/main" id="{47CDC5A2-8836-4ED3-8E78-18C24853D882}"/>
              </a:ext>
            </a:extLst>
          </p:cNvPr>
          <p:cNvSpPr>
            <a:spLocks noGrp="1"/>
          </p:cNvSpPr>
          <p:nvPr userDrawn="1">
            <p:ph type="body" sz="quarter" idx="14"/>
          </p:nvPr>
        </p:nvSpPr>
        <p:spPr>
          <a:xfrm>
            <a:off x="6186713" y="2104888"/>
            <a:ext cx="5475600" cy="781188"/>
          </a:xfrm>
          <a:prstGeom prst="rect">
            <a:avLst/>
          </a:prstGeom>
        </p:spPr>
        <p:txBody>
          <a:bodyPr anchor="b">
            <a:normAutofit/>
          </a:bodyPr>
          <a:lstStyle>
            <a:lvl1pPr marL="0" indent="0">
              <a:lnSpc>
                <a:spcPct val="100000"/>
              </a:lnSpc>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20" name="Content Placeholder 5" title="Bullet Points">
            <a:extLst>
              <a:ext uri="{FF2B5EF4-FFF2-40B4-BE49-F238E27FC236}">
                <a16:creationId xmlns:a16="http://schemas.microsoft.com/office/drawing/2014/main" id="{D957FBD7-2C3C-4DD1-954F-DF1E007BE590}"/>
              </a:ext>
            </a:extLst>
          </p:cNvPr>
          <p:cNvSpPr>
            <a:spLocks noGrp="1"/>
          </p:cNvSpPr>
          <p:nvPr userDrawn="1">
            <p:ph sz="quarter" idx="15"/>
          </p:nvPr>
        </p:nvSpPr>
        <p:spPr>
          <a:xfrm>
            <a:off x="6186713" y="2886076"/>
            <a:ext cx="5475600" cy="3232149"/>
          </a:xfrm>
          <a:prstGeom prst="rect">
            <a:avLst/>
          </a:prstGeom>
        </p:spPr>
        <p:txBody>
          <a:bodyPr>
            <a:normAutofit/>
          </a:bodyPr>
          <a:lstStyle>
            <a:lvl1pPr>
              <a:defRPr lang="en-US" dirty="0">
                <a:solidFill>
                  <a:schemeClr val="tx1"/>
                </a:solidFill>
              </a:defRPr>
            </a:lvl1pPr>
            <a:lvl2pPr>
              <a:defRPr lang="en-US" dirty="0">
                <a:solidFill>
                  <a:schemeClr val="tx1"/>
                </a:solidFill>
              </a:defRPr>
            </a:lvl2pPr>
            <a:lvl3pPr>
              <a:defRPr lang="en-US" dirty="0">
                <a:solidFill>
                  <a:schemeClr val="tx1"/>
                </a:solidFill>
              </a:defRPr>
            </a:lvl3pPr>
            <a:lvl4pPr>
              <a:defRPr lang="en-US" dirty="0">
                <a:solidFill>
                  <a:schemeClr val="tx1"/>
                </a:solidFill>
              </a:defRPr>
            </a:lvl4pPr>
            <a:lvl5pPr>
              <a:defRPr lang="en-IN" dirty="0">
                <a:solidFill>
                  <a:schemeClr val="tx1"/>
                </a:solidFill>
              </a:defRPr>
            </a:lvl5pPr>
          </a:lstStyle>
          <a:p>
            <a:pPr lvl="0">
              <a:buClr>
                <a:schemeClr val="accent2"/>
              </a:buClr>
            </a:pPr>
            <a:r>
              <a:rPr lang="en-US" noProof="0"/>
              <a:t>Edit Master text styles</a:t>
            </a:r>
          </a:p>
          <a:p>
            <a:pPr lvl="1">
              <a:buClr>
                <a:schemeClr val="accent2"/>
              </a:buClr>
            </a:pPr>
            <a:r>
              <a:rPr lang="en-US" noProof="0"/>
              <a:t>Second level</a:t>
            </a:r>
          </a:p>
          <a:p>
            <a:pPr lvl="2">
              <a:buClr>
                <a:schemeClr val="accent2"/>
              </a:buClr>
            </a:pPr>
            <a:r>
              <a:rPr lang="en-US" noProof="0"/>
              <a:t>Third level</a:t>
            </a:r>
          </a:p>
          <a:p>
            <a:pPr lvl="3">
              <a:buClr>
                <a:schemeClr val="accent2"/>
              </a:buClr>
            </a:pPr>
            <a:r>
              <a:rPr lang="en-US" noProof="0"/>
              <a:t>Fourth level</a:t>
            </a:r>
          </a:p>
          <a:p>
            <a:pPr lvl="4">
              <a:buClr>
                <a:schemeClr val="accent2"/>
              </a:buClr>
            </a:pPr>
            <a:r>
              <a:rPr lang="en-US" noProof="0"/>
              <a:t>Fifth level</a:t>
            </a:r>
          </a:p>
        </p:txBody>
      </p:sp>
      <p:sp>
        <p:nvSpPr>
          <p:cNvPr id="24" name="Text Placeholder 4" title="Subtitle">
            <a:extLst>
              <a:ext uri="{FF2B5EF4-FFF2-40B4-BE49-F238E27FC236}">
                <a16:creationId xmlns:a16="http://schemas.microsoft.com/office/drawing/2014/main" id="{77DB65FF-A89E-4562-8251-2BB63EFDD28E}"/>
              </a:ext>
            </a:extLst>
          </p:cNvPr>
          <p:cNvSpPr>
            <a:spLocks noGrp="1"/>
          </p:cNvSpPr>
          <p:nvPr userDrawn="1">
            <p:ph type="body" sz="quarter" idx="16" hasCustomPrompt="1"/>
          </p:nvPr>
        </p:nvSpPr>
        <p:spPr>
          <a:xfrm>
            <a:off x="520493" y="1376932"/>
            <a:ext cx="7368596" cy="608895"/>
          </a:xfrm>
          <a:prstGeom prst="rect">
            <a:avLst/>
          </a:prstGeom>
        </p:spPr>
        <p:txBody>
          <a:bodyPr/>
          <a:lstStyle>
            <a:lvl1pPr marL="0" indent="0">
              <a:buNone/>
              <a:defRPr sz="2000" spc="300">
                <a:solidFill>
                  <a:schemeClr val="accent6"/>
                </a:solidFill>
              </a:defRPr>
            </a:lvl1pPr>
            <a:lvl2pPr marL="457200" indent="0">
              <a:buNone/>
              <a:defRPr/>
            </a:lvl2pPr>
          </a:lstStyle>
          <a:p>
            <a:pPr lvl="0"/>
            <a:r>
              <a:rPr lang="en-US" noProof="0"/>
              <a:t>CLICK TO SUBTITLE STYLE</a:t>
            </a:r>
          </a:p>
        </p:txBody>
      </p:sp>
      <p:sp>
        <p:nvSpPr>
          <p:cNvPr id="25" name="TextBox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accent1"/>
                </a:solidFill>
                <a:latin typeface="Arial Black" panose="020B0A04020102020204" pitchFamily="34" charset="0"/>
              </a:rPr>
              <a:t>FR</a:t>
            </a:r>
          </a:p>
        </p:txBody>
      </p:sp>
      <p:sp>
        <p:nvSpPr>
          <p:cNvPr id="36" name="Parallelogram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2" name="Footer Placeholder 1">
            <a:extLst>
              <a:ext uri="{FF2B5EF4-FFF2-40B4-BE49-F238E27FC236}">
                <a16:creationId xmlns:a16="http://schemas.microsoft.com/office/drawing/2014/main" id="{03E79E9C-D961-6E47-A5C6-57689BAFF243}"/>
              </a:ext>
            </a:extLst>
          </p:cNvPr>
          <p:cNvSpPr>
            <a:spLocks noGrp="1"/>
          </p:cNvSpPr>
          <p:nvPr>
            <p:ph type="ftr" sz="quarter" idx="17"/>
          </p:nvPr>
        </p:nvSpPr>
        <p:spPr/>
        <p:txBody>
          <a:bodyPr/>
          <a:lstStyle>
            <a:lvl1pPr algn="l">
              <a:defRPr/>
            </a:lvl1pPr>
          </a:lstStyle>
          <a:p>
            <a:r>
              <a:rPr lang="en-US" noProof="0" dirty="0"/>
              <a:t>Add a footer</a:t>
            </a:r>
          </a:p>
        </p:txBody>
      </p:sp>
      <p:sp>
        <p:nvSpPr>
          <p:cNvPr id="3" name="Slide Number Placeholder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27" name="Title 1" title="Title ">
            <a:extLst>
              <a:ext uri="{FF2B5EF4-FFF2-40B4-BE49-F238E27FC236}">
                <a16:creationId xmlns:a16="http://schemas.microsoft.com/office/drawing/2014/main" id="{C3CC34F4-862A-42E7-B2FA-7B511CC2E879}"/>
              </a:ext>
            </a:extLst>
          </p:cNvPr>
          <p:cNvSpPr>
            <a:spLocks noGrp="1"/>
          </p:cNvSpPr>
          <p:nvPr userDrawn="1">
            <p:ph type="title" hasCustomPrompt="1"/>
          </p:nvPr>
        </p:nvSpPr>
        <p:spPr>
          <a:xfrm>
            <a:off x="518678" y="209028"/>
            <a:ext cx="8333222" cy="1147969"/>
          </a:xfrm>
          <a:prstGeom prst="rect">
            <a:avLst/>
          </a:prstGeom>
        </p:spPr>
        <p:txBody>
          <a:bodyPr bIns="0" anchor="b">
            <a:normAutofit/>
          </a:bodyPr>
          <a:lstStyle>
            <a:lvl1pPr>
              <a:defRPr sz="4400" b="1">
                <a:solidFill>
                  <a:schemeClr val="accent1"/>
                </a:solidFill>
              </a:defRPr>
            </a:lvl1pPr>
          </a:lstStyle>
          <a:p>
            <a:r>
              <a:rPr lang="en-US" noProof="0"/>
              <a:t>Click to Edit Master Title Style </a:t>
            </a:r>
          </a:p>
        </p:txBody>
      </p:sp>
    </p:spTree>
    <p:extLst>
      <p:ext uri="{BB962C8B-B14F-4D97-AF65-F5344CB8AC3E}">
        <p14:creationId xmlns:p14="http://schemas.microsoft.com/office/powerpoint/2010/main" val="325654026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A4F49194-9068-41AA-B460-962319BF96A4}"/>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accent1"/>
                </a:solidFill>
                <a:latin typeface="Arial Black" panose="020B0A04020102020204" pitchFamily="34" charset="0"/>
              </a:rPr>
              <a:t>FR</a:t>
            </a:r>
          </a:p>
        </p:txBody>
      </p:sp>
      <p:grpSp>
        <p:nvGrpSpPr>
          <p:cNvPr id="28" name="Group 27">
            <a:extLst>
              <a:ext uri="{FF2B5EF4-FFF2-40B4-BE49-F238E27FC236}">
                <a16:creationId xmlns:a16="http://schemas.microsoft.com/office/drawing/2014/main" id="{5806E656-313A-47B1-B381-D004200F7A01}"/>
              </a:ext>
            </a:extLst>
          </p:cNvPr>
          <p:cNvGrpSpPr/>
          <p:nvPr userDrawn="1"/>
        </p:nvGrpSpPr>
        <p:grpSpPr>
          <a:xfrm flipH="1">
            <a:off x="7561328" y="0"/>
            <a:ext cx="4831840" cy="3541007"/>
            <a:chOff x="-192127" y="-2"/>
            <a:chExt cx="4831840" cy="3367272"/>
          </a:xfrm>
        </p:grpSpPr>
        <p:sp>
          <p:nvSpPr>
            <p:cNvPr id="29" name="Diagonal Stripe 28">
              <a:extLst>
                <a:ext uri="{FF2B5EF4-FFF2-40B4-BE49-F238E27FC236}">
                  <a16:creationId xmlns:a16="http://schemas.microsoft.com/office/drawing/2014/main" id="{65F8E2DA-4BB4-4421-9172-A11AF38DFEF4}"/>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30" name="Straight Connector 29">
              <a:extLst>
                <a:ext uri="{FF2B5EF4-FFF2-40B4-BE49-F238E27FC236}">
                  <a16:creationId xmlns:a16="http://schemas.microsoft.com/office/drawing/2014/main" id="{6EDB47F2-B6A7-40B4-8A2C-06719F75C085}"/>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Parallelogram 30">
              <a:extLst>
                <a:ext uri="{FF2B5EF4-FFF2-40B4-BE49-F238E27FC236}">
                  <a16:creationId xmlns:a16="http://schemas.microsoft.com/office/drawing/2014/main" id="{B188E7A9-2351-4B68-98B8-10099CB39CD2}"/>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3" name="Parallelogram 32">
            <a:extLst>
              <a:ext uri="{FF2B5EF4-FFF2-40B4-BE49-F238E27FC236}">
                <a16:creationId xmlns:a16="http://schemas.microsoft.com/office/drawing/2014/main" id="{F088C182-BF10-45B2-B159-7702E00D31D4}"/>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noProof="0" dirty="0"/>
          </a:p>
        </p:txBody>
      </p:sp>
      <p:sp>
        <p:nvSpPr>
          <p:cNvPr id="34" name="Text Placeholder 4" title="Subtitle">
            <a:extLst>
              <a:ext uri="{FF2B5EF4-FFF2-40B4-BE49-F238E27FC236}">
                <a16:creationId xmlns:a16="http://schemas.microsoft.com/office/drawing/2014/main" id="{FB561B16-2788-452A-B7AF-A482256DCDF2}"/>
              </a:ext>
            </a:extLst>
          </p:cNvPr>
          <p:cNvSpPr>
            <a:spLocks noGrp="1"/>
          </p:cNvSpPr>
          <p:nvPr>
            <p:ph type="body" sz="quarter" idx="16" hasCustomPrompt="1"/>
          </p:nvPr>
        </p:nvSpPr>
        <p:spPr>
          <a:xfrm>
            <a:off x="520493" y="1376932"/>
            <a:ext cx="7368596" cy="608895"/>
          </a:xfrm>
          <a:prstGeom prst="rect">
            <a:avLst/>
          </a:prstGeom>
        </p:spPr>
        <p:txBody>
          <a:bodyPr/>
          <a:lstStyle>
            <a:lvl1pPr marL="0" indent="0">
              <a:buNone/>
              <a:defRPr sz="2000" spc="300">
                <a:solidFill>
                  <a:schemeClr val="accent6"/>
                </a:solidFill>
              </a:defRPr>
            </a:lvl1pPr>
            <a:lvl2pPr marL="457200" indent="0">
              <a:buNone/>
              <a:defRPr/>
            </a:lvl2pPr>
          </a:lstStyle>
          <a:p>
            <a:pPr lvl="0"/>
            <a:r>
              <a:rPr lang="en-US" noProof="0"/>
              <a:t>CLICK TO SUBTITLE STYLE</a:t>
            </a:r>
          </a:p>
        </p:txBody>
      </p:sp>
      <p:sp>
        <p:nvSpPr>
          <p:cNvPr id="2" name="Footer Placeholder 1">
            <a:extLst>
              <a:ext uri="{FF2B5EF4-FFF2-40B4-BE49-F238E27FC236}">
                <a16:creationId xmlns:a16="http://schemas.microsoft.com/office/drawing/2014/main" id="{D6990C03-1647-2044-B335-6F5F19E4E5FC}"/>
              </a:ext>
            </a:extLst>
          </p:cNvPr>
          <p:cNvSpPr>
            <a:spLocks noGrp="1"/>
          </p:cNvSpPr>
          <p:nvPr>
            <p:ph type="ftr" sz="quarter" idx="17"/>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4F03A7CC-E6DC-1544-BE55-15EC1718B77C}"/>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17" name="Title 1" title="Title ">
            <a:extLst>
              <a:ext uri="{FF2B5EF4-FFF2-40B4-BE49-F238E27FC236}">
                <a16:creationId xmlns:a16="http://schemas.microsoft.com/office/drawing/2014/main" id="{BDEC780E-6412-1344-A62E-6B84E9CCB678}"/>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accent1"/>
                </a:solidFill>
              </a:defRPr>
            </a:lvl1pPr>
          </a:lstStyle>
          <a:p>
            <a:r>
              <a:rPr lang="en-US" noProof="0"/>
              <a:t>Click to Edit Master Title Style </a:t>
            </a:r>
          </a:p>
        </p:txBody>
      </p:sp>
      <p:sp>
        <p:nvSpPr>
          <p:cNvPr id="5" name="Text Placeholder 4">
            <a:extLst>
              <a:ext uri="{FF2B5EF4-FFF2-40B4-BE49-F238E27FC236}">
                <a16:creationId xmlns:a16="http://schemas.microsoft.com/office/drawing/2014/main" id="{2C82AC85-33B6-2B49-8BF4-08414444375C}"/>
              </a:ext>
            </a:extLst>
          </p:cNvPr>
          <p:cNvSpPr>
            <a:spLocks noGrp="1"/>
          </p:cNvSpPr>
          <p:nvPr>
            <p:ph type="body" sz="quarter" idx="19" hasCustomPrompt="1"/>
          </p:nvPr>
        </p:nvSpPr>
        <p:spPr>
          <a:xfrm>
            <a:off x="531814" y="2005762"/>
            <a:ext cx="5225764" cy="4083888"/>
          </a:xfrm>
          <a:prstGeom prst="rect">
            <a:avLst/>
          </a:prstGeom>
        </p:spPr>
        <p:txBody>
          <a:bodyPr/>
          <a:lstStyle>
            <a:lvl1pPr marL="0" indent="0">
              <a:buNone/>
              <a:defRPr sz="2400">
                <a:solidFill>
                  <a:schemeClr val="tx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a:r>
              <a:rPr lang="en-US" noProof="0"/>
              <a:t>Text here</a:t>
            </a:r>
          </a:p>
        </p:txBody>
      </p:sp>
      <p:sp>
        <p:nvSpPr>
          <p:cNvPr id="20" name="Chart Placeholder 2" title="Chart">
            <a:extLst>
              <a:ext uri="{FF2B5EF4-FFF2-40B4-BE49-F238E27FC236}">
                <a16:creationId xmlns:a16="http://schemas.microsoft.com/office/drawing/2014/main" id="{0EF0FD2A-B62A-4931-846D-2602DED26606}"/>
              </a:ext>
            </a:extLst>
          </p:cNvPr>
          <p:cNvSpPr>
            <a:spLocks noGrp="1"/>
          </p:cNvSpPr>
          <p:nvPr>
            <p:ph type="chart" sz="quarter" idx="10"/>
          </p:nvPr>
        </p:nvSpPr>
        <p:spPr>
          <a:xfrm>
            <a:off x="5796114" y="2005762"/>
            <a:ext cx="5719397" cy="4084470"/>
          </a:xfrm>
          <a:prstGeom prst="rect">
            <a:avLst/>
          </a:prstGeom>
        </p:spPr>
        <p:txBody>
          <a:bodyPr vert="horz" lIns="91420" tIns="45710" rIns="91420" bIns="45710">
            <a:noAutofit/>
          </a:bodyPr>
          <a:lstStyle>
            <a:lvl1pPr marL="0" indent="0" algn="ctr">
              <a:buNone/>
              <a:defRPr sz="2000" b="0" i="0">
                <a:solidFill>
                  <a:schemeClr val="tx1"/>
                </a:solidFill>
                <a:latin typeface="+mn-lt"/>
                <a:cs typeface="CiscoSans ExtraLight"/>
              </a:defRPr>
            </a:lvl1pPr>
          </a:lstStyle>
          <a:p>
            <a:pPr lvl="0"/>
            <a:r>
              <a:rPr lang="en-US" noProof="0"/>
              <a:t>Click icon to add chart</a:t>
            </a:r>
            <a:endParaRPr lang="en-US" noProof="0" dirty="0"/>
          </a:p>
        </p:txBody>
      </p:sp>
    </p:spTree>
    <p:extLst>
      <p:ext uri="{BB962C8B-B14F-4D97-AF65-F5344CB8AC3E}">
        <p14:creationId xmlns:p14="http://schemas.microsoft.com/office/powerpoint/2010/main" val="2200477079"/>
      </p:ext>
    </p:extLst>
  </p:cSld>
  <p:clrMapOvr>
    <a:masterClrMapping/>
  </p:clrMapOvr>
  <p:extLst mod="1">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5" name="Table Placeholder 11" title="Table">
            <a:extLst>
              <a:ext uri="{FF2B5EF4-FFF2-40B4-BE49-F238E27FC236}">
                <a16:creationId xmlns:a16="http://schemas.microsoft.com/office/drawing/2014/main" id="{7CD3E31F-0AF8-4EB8-B6FA-BD95A2EDA63B}"/>
              </a:ext>
            </a:extLst>
          </p:cNvPr>
          <p:cNvSpPr>
            <a:spLocks noGrp="1"/>
          </p:cNvSpPr>
          <p:nvPr>
            <p:ph type="tbl" sz="quarter" idx="12"/>
          </p:nvPr>
        </p:nvSpPr>
        <p:spPr>
          <a:xfrm>
            <a:off x="531378" y="2664803"/>
            <a:ext cx="10993375" cy="3433180"/>
          </a:xfrm>
          <a:prstGeom prst="rect">
            <a:avLst/>
          </a:prstGeom>
        </p:spPr>
        <p:txBody>
          <a:bodyPr lIns="91420" tIns="45710" rIns="91420" bIns="45710">
            <a:noAutofit/>
          </a:bodyPr>
          <a:lstStyle>
            <a:lvl1pPr marL="0" indent="0" algn="ctr">
              <a:buNone/>
              <a:defRPr sz="2000" baseline="0">
                <a:solidFill>
                  <a:schemeClr val="tx1"/>
                </a:solidFill>
                <a:latin typeface="+mn-lt"/>
              </a:defRPr>
            </a:lvl1pPr>
          </a:lstStyle>
          <a:p>
            <a:pPr lvl="0"/>
            <a:r>
              <a:rPr lang="en-US" noProof="0"/>
              <a:t>Click icon to add table</a:t>
            </a:r>
            <a:endParaRPr lang="en-US" noProof="0" dirty="0"/>
          </a:p>
        </p:txBody>
      </p:sp>
      <p:sp>
        <p:nvSpPr>
          <p:cNvPr id="16" name="TextBox 15">
            <a:extLst>
              <a:ext uri="{FF2B5EF4-FFF2-40B4-BE49-F238E27FC236}">
                <a16:creationId xmlns:a16="http://schemas.microsoft.com/office/drawing/2014/main" id="{B84020D1-D35E-497E-97F1-84A6EA9D048E}"/>
              </a:ext>
            </a:extLst>
          </p:cNvPr>
          <p:cNvSpPr txBox="1"/>
          <p:nvPr userDrawn="1"/>
        </p:nvSpPr>
        <p:spPr>
          <a:xfrm>
            <a:off x="11072378" y="235732"/>
            <a:ext cx="814647" cy="615553"/>
          </a:xfrm>
          <a:prstGeom prst="rect">
            <a:avLst/>
          </a:prstGeom>
          <a:noFill/>
        </p:spPr>
        <p:txBody>
          <a:bodyPr wrap="none" rtlCol="0">
            <a:spAutoFit/>
          </a:bodyPr>
          <a:lstStyle/>
          <a:p>
            <a:r>
              <a:rPr lang="en-US" sz="3400" b="1" noProof="0" dirty="0">
                <a:solidFill>
                  <a:schemeClr val="accent1"/>
                </a:solidFill>
                <a:latin typeface="Arial Black" panose="020B0A04020102020204" pitchFamily="34" charset="0"/>
              </a:rPr>
              <a:t>FR</a:t>
            </a:r>
          </a:p>
        </p:txBody>
      </p:sp>
      <p:grpSp>
        <p:nvGrpSpPr>
          <p:cNvPr id="26" name="Group 25">
            <a:extLst>
              <a:ext uri="{FF2B5EF4-FFF2-40B4-BE49-F238E27FC236}">
                <a16:creationId xmlns:a16="http://schemas.microsoft.com/office/drawing/2014/main" id="{36C8A74F-FDDF-48E8-AC2B-A5BD59D7D6A3}"/>
              </a:ext>
            </a:extLst>
          </p:cNvPr>
          <p:cNvGrpSpPr/>
          <p:nvPr userDrawn="1"/>
        </p:nvGrpSpPr>
        <p:grpSpPr>
          <a:xfrm flipH="1">
            <a:off x="7561328" y="0"/>
            <a:ext cx="4831840" cy="3541007"/>
            <a:chOff x="-192127" y="-2"/>
            <a:chExt cx="4831840" cy="3367272"/>
          </a:xfrm>
        </p:grpSpPr>
        <p:sp>
          <p:nvSpPr>
            <p:cNvPr id="27" name="Diagonal Stripe 26">
              <a:extLst>
                <a:ext uri="{FF2B5EF4-FFF2-40B4-BE49-F238E27FC236}">
                  <a16:creationId xmlns:a16="http://schemas.microsoft.com/office/drawing/2014/main" id="{2D5247F3-E6EB-4003-B1FD-F6200F0738E5}"/>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schemeClr val="tx1"/>
                </a:solidFill>
              </a:endParaRPr>
            </a:p>
          </p:txBody>
        </p:sp>
        <p:cxnSp>
          <p:nvCxnSpPr>
            <p:cNvPr id="28" name="Straight Connector 27">
              <a:extLst>
                <a:ext uri="{FF2B5EF4-FFF2-40B4-BE49-F238E27FC236}">
                  <a16:creationId xmlns:a16="http://schemas.microsoft.com/office/drawing/2014/main" id="{E9B7D995-9FB8-4461-8AAA-FA8B9A145B6B}"/>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Parallelogram 32">
              <a:extLst>
                <a:ext uri="{FF2B5EF4-FFF2-40B4-BE49-F238E27FC236}">
                  <a16:creationId xmlns:a16="http://schemas.microsoft.com/office/drawing/2014/main" id="{849B962F-68BC-4B89-B4D8-D862517534DF}"/>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36" name="Parallelogram 35">
            <a:extLst>
              <a:ext uri="{FF2B5EF4-FFF2-40B4-BE49-F238E27FC236}">
                <a16:creationId xmlns:a16="http://schemas.microsoft.com/office/drawing/2014/main" id="{8006416B-866C-47E5-8480-109B40F9EAA9}"/>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noProof="0" dirty="0"/>
          </a:p>
        </p:txBody>
      </p:sp>
      <p:sp>
        <p:nvSpPr>
          <p:cNvPr id="37" name="Text Placeholder 4" title="Subtitle">
            <a:extLst>
              <a:ext uri="{FF2B5EF4-FFF2-40B4-BE49-F238E27FC236}">
                <a16:creationId xmlns:a16="http://schemas.microsoft.com/office/drawing/2014/main" id="{FE79FAE9-2A8C-46BA-8738-44CBCF7294A9}"/>
              </a:ext>
            </a:extLst>
          </p:cNvPr>
          <p:cNvSpPr>
            <a:spLocks noGrp="1"/>
          </p:cNvSpPr>
          <p:nvPr>
            <p:ph type="body" sz="quarter" idx="16" hasCustomPrompt="1"/>
          </p:nvPr>
        </p:nvSpPr>
        <p:spPr>
          <a:xfrm>
            <a:off x="520493" y="1376932"/>
            <a:ext cx="7368596" cy="608895"/>
          </a:xfrm>
          <a:prstGeom prst="rect">
            <a:avLst/>
          </a:prstGeom>
        </p:spPr>
        <p:txBody>
          <a:bodyPr/>
          <a:lstStyle>
            <a:lvl1pPr marL="0" indent="0">
              <a:buNone/>
              <a:defRPr sz="2000" spc="300">
                <a:solidFill>
                  <a:schemeClr val="accent6"/>
                </a:solidFill>
              </a:defRPr>
            </a:lvl1pPr>
            <a:lvl2pPr marL="457200" indent="0">
              <a:buNone/>
              <a:defRPr/>
            </a:lvl2pPr>
          </a:lstStyle>
          <a:p>
            <a:pPr lvl="0"/>
            <a:r>
              <a:rPr lang="en-US" noProof="0"/>
              <a:t>CLICK TO SUBTITLE STYLE</a:t>
            </a:r>
          </a:p>
        </p:txBody>
      </p:sp>
      <p:sp>
        <p:nvSpPr>
          <p:cNvPr id="2" name="Footer Placeholder 1">
            <a:extLst>
              <a:ext uri="{FF2B5EF4-FFF2-40B4-BE49-F238E27FC236}">
                <a16:creationId xmlns:a16="http://schemas.microsoft.com/office/drawing/2014/main" id="{5750A33E-CEFE-4D43-9554-513B01B1D3D9}"/>
              </a:ext>
            </a:extLst>
          </p:cNvPr>
          <p:cNvSpPr>
            <a:spLocks noGrp="1"/>
          </p:cNvSpPr>
          <p:nvPr>
            <p:ph type="ftr" sz="quarter" idx="17"/>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4A960C75-8FA7-5740-9388-2B5112B2C5B9}"/>
              </a:ext>
            </a:extLst>
          </p:cNvPr>
          <p:cNvSpPr>
            <a:spLocks noGrp="1"/>
          </p:cNvSpPr>
          <p:nvPr>
            <p:ph type="sldNum" sz="quarter" idx="18"/>
          </p:nvPr>
        </p:nvSpPr>
        <p:spPr/>
        <p:txBody>
          <a:bodyPr/>
          <a:lstStyle/>
          <a:p>
            <a:fld id="{8699F50C-BE38-4BD0-BA84-9B090E1F2B9B}" type="slidenum">
              <a:rPr lang="en-US" noProof="0" smtClean="0"/>
              <a:t>‹#›</a:t>
            </a:fld>
            <a:endParaRPr lang="en-US" noProof="0" dirty="0"/>
          </a:p>
        </p:txBody>
      </p:sp>
      <p:sp>
        <p:nvSpPr>
          <p:cNvPr id="17" name="Title 1" title="Title ">
            <a:extLst>
              <a:ext uri="{FF2B5EF4-FFF2-40B4-BE49-F238E27FC236}">
                <a16:creationId xmlns:a16="http://schemas.microsoft.com/office/drawing/2014/main" id="{0F525D04-A814-7A4D-9732-11097EA76257}"/>
              </a:ext>
            </a:extLst>
          </p:cNvPr>
          <p:cNvSpPr>
            <a:spLocks noGrp="1"/>
          </p:cNvSpPr>
          <p:nvPr>
            <p:ph type="title" hasCustomPrompt="1"/>
          </p:nvPr>
        </p:nvSpPr>
        <p:spPr>
          <a:xfrm>
            <a:off x="518678" y="209028"/>
            <a:ext cx="8333222" cy="1147969"/>
          </a:xfrm>
          <a:prstGeom prst="rect">
            <a:avLst/>
          </a:prstGeom>
        </p:spPr>
        <p:txBody>
          <a:bodyPr bIns="0" anchor="b">
            <a:normAutofit/>
          </a:bodyPr>
          <a:lstStyle>
            <a:lvl1pPr>
              <a:defRPr sz="4400" b="1">
                <a:solidFill>
                  <a:schemeClr val="accent1"/>
                </a:solidFill>
              </a:defRPr>
            </a:lvl1pPr>
          </a:lstStyle>
          <a:p>
            <a:r>
              <a:rPr lang="en-US" noProof="0"/>
              <a:t>Click to Edit Master Title Style </a:t>
            </a:r>
          </a:p>
        </p:txBody>
      </p:sp>
    </p:spTree>
    <p:extLst>
      <p:ext uri="{BB962C8B-B14F-4D97-AF65-F5344CB8AC3E}">
        <p14:creationId xmlns:p14="http://schemas.microsoft.com/office/powerpoint/2010/main" val="3415060917"/>
      </p:ext>
    </p:extLst>
  </p:cSld>
  <p:clrMapOvr>
    <a:masterClrMapping/>
  </p:clrMapOvr>
  <p:extLst mod="1">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4" name="Right Triangle 3">
            <a:extLst>
              <a:ext uri="{FF2B5EF4-FFF2-40B4-BE49-F238E27FC236}">
                <a16:creationId xmlns:a16="http://schemas.microsoft.com/office/drawing/2014/main" id="{79ED029D-F488-47E5-B064-0E35B31D23A5}"/>
              </a:ext>
            </a:extLst>
          </p:cNvPr>
          <p:cNvSpPr/>
          <p:nvPr userDrawn="1"/>
        </p:nvSpPr>
        <p:spPr>
          <a:xfrm flipV="1">
            <a:off x="0" y="-5"/>
            <a:ext cx="11747500" cy="629920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Picture Placeholder 31" title="Image">
            <a:extLst>
              <a:ext uri="{FF2B5EF4-FFF2-40B4-BE49-F238E27FC236}">
                <a16:creationId xmlns:a16="http://schemas.microsoft.com/office/drawing/2014/main" id="{D683190A-95C6-428D-AEE4-FC8350C3246D}"/>
              </a:ext>
            </a:extLst>
          </p:cNvPr>
          <p:cNvSpPr>
            <a:spLocks noGrp="1"/>
          </p:cNvSpPr>
          <p:nvPr>
            <p:ph type="pic" sz="quarter" idx="13" hasCustomPrompt="1"/>
          </p:nvPr>
        </p:nvSpPr>
        <p:spPr>
          <a:xfrm>
            <a:off x="359229" y="326570"/>
            <a:ext cx="11473542" cy="6204859"/>
          </a:xfrm>
          <a:prstGeom prst="rect">
            <a:avLst/>
          </a:prstGeom>
          <a:solidFill>
            <a:schemeClr val="bg1">
              <a:lumMod val="85000"/>
            </a:schemeClr>
          </a:solidFill>
        </p:spPr>
        <p:txBody>
          <a:bodyPr lIns="0" tIns="0" anchor="ctr"/>
          <a:lstStyle>
            <a:lvl1pPr marL="0" indent="0" algn="ctr">
              <a:buNone/>
              <a:defRPr sz="1100" i="1">
                <a:latin typeface="Times New Roman" panose="02020603050405020304" pitchFamily="18" charset="0"/>
                <a:cs typeface="Times New Roman" panose="02020603050405020304" pitchFamily="18" charset="0"/>
              </a:defRPr>
            </a:lvl1pPr>
          </a:lstStyle>
          <a:p>
            <a:r>
              <a:rPr lang="en-US" noProof="0" dirty="0"/>
              <a:t>Insert or Drag and Drop Image Here</a:t>
            </a:r>
          </a:p>
        </p:txBody>
      </p:sp>
      <p:cxnSp>
        <p:nvCxnSpPr>
          <p:cNvPr id="6" name="Straight Connector 5">
            <a:extLst>
              <a:ext uri="{FF2B5EF4-FFF2-40B4-BE49-F238E27FC236}">
                <a16:creationId xmlns:a16="http://schemas.microsoft.com/office/drawing/2014/main" id="{F78F4957-6DDE-40CE-9D33-00B1434FA085}"/>
              </a:ext>
            </a:extLst>
          </p:cNvPr>
          <p:cNvCxnSpPr>
            <a:cxnSpLocks/>
          </p:cNvCxnSpPr>
          <p:nvPr userDrawn="1"/>
        </p:nvCxnSpPr>
        <p:spPr>
          <a:xfrm flipV="1">
            <a:off x="0" y="5344886"/>
            <a:ext cx="2362200" cy="124097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Title 1" title="Title ">
            <a:extLst>
              <a:ext uri="{FF2B5EF4-FFF2-40B4-BE49-F238E27FC236}">
                <a16:creationId xmlns:a16="http://schemas.microsoft.com/office/drawing/2014/main" id="{D9A8085F-72C4-4DFB-813E-C5666B0CCF3A}"/>
              </a:ext>
            </a:extLst>
          </p:cNvPr>
          <p:cNvSpPr>
            <a:spLocks noGrp="1"/>
          </p:cNvSpPr>
          <p:nvPr>
            <p:ph type="title" hasCustomPrompt="1"/>
          </p:nvPr>
        </p:nvSpPr>
        <p:spPr>
          <a:xfrm>
            <a:off x="359229" y="558802"/>
            <a:ext cx="8333222" cy="939798"/>
          </a:xfrm>
          <a:prstGeom prst="rect">
            <a:avLst/>
          </a:prstGeom>
          <a:solidFill>
            <a:schemeClr val="bg1">
              <a:alpha val="90000"/>
            </a:schemeClr>
          </a:solidFill>
        </p:spPr>
        <p:txBody>
          <a:bodyPr lIns="288000" anchor="ctr">
            <a:normAutofit/>
          </a:bodyPr>
          <a:lstStyle>
            <a:lvl1pPr>
              <a:defRPr sz="3600" b="1">
                <a:solidFill>
                  <a:schemeClr val="tx1"/>
                </a:solidFill>
              </a:defRPr>
            </a:lvl1pPr>
          </a:lstStyle>
          <a:p>
            <a:r>
              <a:rPr lang="en-US" noProof="0"/>
              <a:t>Add Caption Here</a:t>
            </a:r>
          </a:p>
        </p:txBody>
      </p:sp>
    </p:spTree>
    <p:extLst>
      <p:ext uri="{BB962C8B-B14F-4D97-AF65-F5344CB8AC3E}">
        <p14:creationId xmlns:p14="http://schemas.microsoft.com/office/powerpoint/2010/main" val="4237576771"/>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title="Title">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1821022"/>
            <a:ext cx="4853573" cy="1616252"/>
          </a:xfrm>
          <a:prstGeom prst="rect">
            <a:avLst/>
          </a:prstGeom>
        </p:spPr>
        <p:txBody>
          <a:bodyPr anchor="b">
            <a:normAutofit/>
          </a:bodyPr>
          <a:lstStyle>
            <a:lvl1pPr algn="l">
              <a:defRPr sz="4300" b="1">
                <a:solidFill>
                  <a:schemeClr val="accent1"/>
                </a:solidFill>
              </a:defRPr>
            </a:lvl1pPr>
          </a:lstStyle>
          <a:p>
            <a:r>
              <a:rPr lang="en-US" noProof="0"/>
              <a:t>Click To Edit Master Title Style</a:t>
            </a:r>
          </a:p>
        </p:txBody>
      </p:sp>
      <p:sp>
        <p:nvSpPr>
          <p:cNvPr id="9" name="Text Placeholder 3">
            <a:extLst>
              <a:ext uri="{FF2B5EF4-FFF2-40B4-BE49-F238E27FC236}">
                <a16:creationId xmlns:a16="http://schemas.microsoft.com/office/drawing/2014/main" id="{A488AB73-8058-4FB5-9619-FCECCA9F3941}"/>
              </a:ext>
            </a:extLst>
          </p:cNvPr>
          <p:cNvSpPr>
            <a:spLocks noGrp="1"/>
          </p:cNvSpPr>
          <p:nvPr>
            <p:ph type="body" sz="quarter" idx="15" hasCustomPrompt="1"/>
          </p:nvPr>
        </p:nvSpPr>
        <p:spPr>
          <a:xfrm>
            <a:off x="6822929" y="3461163"/>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Name</a:t>
            </a:r>
          </a:p>
        </p:txBody>
      </p:sp>
      <p:sp>
        <p:nvSpPr>
          <p:cNvPr id="10" name="Text Placeholder 4">
            <a:extLst>
              <a:ext uri="{FF2B5EF4-FFF2-40B4-BE49-F238E27FC236}">
                <a16:creationId xmlns:a16="http://schemas.microsoft.com/office/drawing/2014/main" id="{359BE165-3EB5-4C11-8B53-6E98C0BC2E65}"/>
              </a:ext>
            </a:extLst>
          </p:cNvPr>
          <p:cNvSpPr>
            <a:spLocks noGrp="1"/>
          </p:cNvSpPr>
          <p:nvPr>
            <p:ph type="body" sz="quarter" idx="16" hasCustomPrompt="1"/>
          </p:nvPr>
        </p:nvSpPr>
        <p:spPr>
          <a:xfrm>
            <a:off x="6822929" y="3839451"/>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Phone Number</a:t>
            </a:r>
          </a:p>
        </p:txBody>
      </p:sp>
      <p:sp>
        <p:nvSpPr>
          <p:cNvPr id="11" name="Text Placeholder 5">
            <a:extLst>
              <a:ext uri="{FF2B5EF4-FFF2-40B4-BE49-F238E27FC236}">
                <a16:creationId xmlns:a16="http://schemas.microsoft.com/office/drawing/2014/main" id="{79D05293-35AD-495F-A7AE-942398090B15}"/>
              </a:ext>
            </a:extLst>
          </p:cNvPr>
          <p:cNvSpPr>
            <a:spLocks noGrp="1"/>
          </p:cNvSpPr>
          <p:nvPr>
            <p:ph type="body" sz="quarter" idx="17" hasCustomPrompt="1"/>
          </p:nvPr>
        </p:nvSpPr>
        <p:spPr>
          <a:xfrm>
            <a:off x="6822928" y="4216669"/>
            <a:ext cx="3445783" cy="289070"/>
          </a:xfrm>
          <a:prstGeom prst="rect">
            <a:avLst/>
          </a:prstGeom>
        </p:spPr>
        <p:txBody>
          <a:bodyPr/>
          <a:lstStyle>
            <a:lvl1pPr marL="0" indent="0">
              <a:buNone/>
              <a:defRPr sz="1800">
                <a:latin typeface="+mn-lt"/>
                <a:cs typeface="Calibri Light" panose="020F0302020204030204" pitchFamily="34" charset="0"/>
              </a:defRPr>
            </a:lvl1pPr>
          </a:lstStyle>
          <a:p>
            <a:r>
              <a:rPr lang="en-US" noProof="0"/>
              <a:t>Email </a:t>
            </a:r>
          </a:p>
        </p:txBody>
      </p:sp>
      <p:sp>
        <p:nvSpPr>
          <p:cNvPr id="13" name="Text Placeholder 21">
            <a:extLst>
              <a:ext uri="{FF2B5EF4-FFF2-40B4-BE49-F238E27FC236}">
                <a16:creationId xmlns:a16="http://schemas.microsoft.com/office/drawing/2014/main" id="{997A03F2-8D8A-4425-9F56-66DB33CE11A1}"/>
              </a:ext>
            </a:extLst>
          </p:cNvPr>
          <p:cNvSpPr>
            <a:spLocks noGrp="1"/>
          </p:cNvSpPr>
          <p:nvPr>
            <p:ph type="body" sz="quarter" idx="18" hasCustomPrompt="1"/>
          </p:nvPr>
        </p:nvSpPr>
        <p:spPr>
          <a:xfrm>
            <a:off x="6822929" y="4594957"/>
            <a:ext cx="3445782" cy="288000"/>
          </a:xfrm>
          <a:prstGeom prst="rect">
            <a:avLst/>
          </a:prstGeom>
        </p:spPr>
        <p:txBody>
          <a:bodyPr/>
          <a:lstStyle>
            <a:lvl1pPr marL="0" indent="0">
              <a:buNone/>
              <a:defRPr sz="1800">
                <a:latin typeface="+mn-lt"/>
                <a:cs typeface="Calibri Light" panose="020F0302020204030204" pitchFamily="34" charset="0"/>
              </a:defRPr>
            </a:lvl1pPr>
          </a:lstStyle>
          <a:p>
            <a:r>
              <a:rPr lang="en-US" noProof="0"/>
              <a:t>Company Website</a:t>
            </a:r>
          </a:p>
        </p:txBody>
      </p:sp>
      <p:sp>
        <p:nvSpPr>
          <p:cNvPr id="14" name="Shape 4157">
            <a:extLst>
              <a:ext uri="{FF2B5EF4-FFF2-40B4-BE49-F238E27FC236}">
                <a16:creationId xmlns:a16="http://schemas.microsoft.com/office/drawing/2014/main" id="{A30A8F28-98F4-425F-A750-78192A157DF4}"/>
              </a:ext>
            </a:extLst>
          </p:cNvPr>
          <p:cNvSpPr/>
          <p:nvPr userDrawn="1"/>
        </p:nvSpPr>
        <p:spPr>
          <a:xfrm>
            <a:off x="6458938" y="3505247"/>
            <a:ext cx="258875" cy="258875"/>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15" name="Shape 4186">
            <a:extLst>
              <a:ext uri="{FF2B5EF4-FFF2-40B4-BE49-F238E27FC236}">
                <a16:creationId xmlns:a16="http://schemas.microsoft.com/office/drawing/2014/main" id="{2F84D399-8148-4E86-A1E4-BE7D1D81383A}"/>
              </a:ext>
            </a:extLst>
          </p:cNvPr>
          <p:cNvSpPr/>
          <p:nvPr userDrawn="1"/>
        </p:nvSpPr>
        <p:spPr>
          <a:xfrm>
            <a:off x="6507622" y="3897986"/>
            <a:ext cx="161507" cy="296095"/>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19" name="Shape 4379">
            <a:extLst>
              <a:ext uri="{FF2B5EF4-FFF2-40B4-BE49-F238E27FC236}">
                <a16:creationId xmlns:a16="http://schemas.microsoft.com/office/drawing/2014/main" id="{E4408FF8-E342-42F8-BBE9-1220822B5E99}"/>
              </a:ext>
            </a:extLst>
          </p:cNvPr>
          <p:cNvSpPr/>
          <p:nvPr userDrawn="1"/>
        </p:nvSpPr>
        <p:spPr>
          <a:xfrm>
            <a:off x="6458938" y="4327945"/>
            <a:ext cx="258875" cy="188273"/>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20" name="Shape 4487">
            <a:extLst>
              <a:ext uri="{FF2B5EF4-FFF2-40B4-BE49-F238E27FC236}">
                <a16:creationId xmlns:a16="http://schemas.microsoft.com/office/drawing/2014/main" id="{11D27456-C005-4109-9E74-0B692200A0B3}"/>
              </a:ext>
            </a:extLst>
          </p:cNvPr>
          <p:cNvSpPr/>
          <p:nvPr userDrawn="1"/>
        </p:nvSpPr>
        <p:spPr>
          <a:xfrm>
            <a:off x="6471716" y="4650082"/>
            <a:ext cx="233318" cy="233318"/>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2"/>
          </a:solidFill>
          <a:ln w="12700">
            <a:miter lim="400000"/>
          </a:ln>
        </p:spPr>
        <p:txBody>
          <a:bodyPr lIns="38100" tIns="38100" rIns="38100" bIns="38100" anchor="ctr"/>
          <a:lstStyle/>
          <a:p>
            <a:pPr algn="ctr" defTabSz="45720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en-US" noProof="0" dirty="0"/>
          </a:p>
        </p:txBody>
      </p:sp>
      <p:sp>
        <p:nvSpPr>
          <p:cNvPr id="21" name="Right Triangle 20">
            <a:extLst>
              <a:ext uri="{FF2B5EF4-FFF2-40B4-BE49-F238E27FC236}">
                <a16:creationId xmlns:a16="http://schemas.microsoft.com/office/drawing/2014/main" id="{FDDD2B84-3CB9-4567-8C91-C538E8A1C89F}"/>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22" name="Straight Connector 21">
            <a:extLst>
              <a:ext uri="{FF2B5EF4-FFF2-40B4-BE49-F238E27FC236}">
                <a16:creationId xmlns:a16="http://schemas.microsoft.com/office/drawing/2014/main" id="{34EF3020-1476-41B1-9FE7-B476A25C53D3}"/>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1B64EC3-B232-415D-8E27-EB3E24D13922}"/>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261CE2F-F199-4242-AC6C-692676B81FF1}"/>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Picture Placeholder 24">
            <a:extLst>
              <a:ext uri="{FF2B5EF4-FFF2-40B4-BE49-F238E27FC236}">
                <a16:creationId xmlns:a16="http://schemas.microsoft.com/office/drawing/2014/main" id="{89C0506D-0CA6-4583-9D04-24E7F4D16AD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anchor="ctr">
            <a:noAutofit/>
          </a:bodyPr>
          <a:lstStyle>
            <a:lvl1pPr marL="0" indent="0" algn="ctr">
              <a:buNone/>
              <a:defRPr>
                <a:solidFill>
                  <a:schemeClr val="tx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3839051282"/>
      </p:ext>
    </p:extLst>
  </p:cSld>
  <p:clrMapOvr>
    <a:masterClrMapping/>
  </p:clrMapOvr>
  <p:extLst mod="1">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BDB16155-303B-403D-8B49-D4CEE47D6863}"/>
              </a:ext>
            </a:extLst>
          </p:cNvPr>
          <p:cNvSpPr>
            <a:spLocks noGrp="1"/>
          </p:cNvSpPr>
          <p:nvPr>
            <p:ph type="ftr" sz="quarter" idx="3"/>
          </p:nvPr>
        </p:nvSpPr>
        <p:spPr>
          <a:xfrm>
            <a:off x="338530" y="6356350"/>
            <a:ext cx="4114800" cy="365125"/>
          </a:xfrm>
          <a:prstGeom prst="rect">
            <a:avLst/>
          </a:prstGeom>
        </p:spPr>
        <p:txBody>
          <a:bodyPr vert="horz" lIns="91440" tIns="45720" rIns="91440" bIns="45720" rtlCol="0" anchor="ctr"/>
          <a:lstStyle>
            <a:lvl1pPr algn="l">
              <a:defRPr sz="1200">
                <a:solidFill>
                  <a:schemeClr val="bg2"/>
                </a:solidFill>
              </a:defRPr>
            </a:lvl1pPr>
          </a:lstStyle>
          <a:p>
            <a:r>
              <a:rPr lang="en-US" noProof="0" dirty="0"/>
              <a:t>Add a footer</a:t>
            </a:r>
          </a:p>
        </p:txBody>
      </p:sp>
      <p:sp>
        <p:nvSpPr>
          <p:cNvPr id="6" name="Slide Number Placeholder 5">
            <a:extLst>
              <a:ext uri="{FF2B5EF4-FFF2-40B4-BE49-F238E27FC236}">
                <a16:creationId xmlns:a16="http://schemas.microsoft.com/office/drawing/2014/main" id="{6B915EF5-4ABE-4759-AC09-679CD6083A55}"/>
              </a:ext>
            </a:extLst>
          </p:cNvPr>
          <p:cNvSpPr>
            <a:spLocks noGrp="1"/>
          </p:cNvSpPr>
          <p:nvPr>
            <p:ph type="sldNum" sz="quarter" idx="4"/>
          </p:nvPr>
        </p:nvSpPr>
        <p:spPr>
          <a:xfrm>
            <a:off x="11146971" y="6356350"/>
            <a:ext cx="740227" cy="365125"/>
          </a:xfrm>
          <a:prstGeom prst="rect">
            <a:avLst/>
          </a:prstGeom>
        </p:spPr>
        <p:txBody>
          <a:bodyPr vert="horz" lIns="91440" tIns="45720" rIns="91440" bIns="45720" rtlCol="0" anchor="ctr"/>
          <a:lstStyle>
            <a:lvl1pPr algn="r">
              <a:defRPr sz="1200">
                <a:solidFill>
                  <a:schemeClr val="bg2"/>
                </a:solidFill>
              </a:defRPr>
            </a:lvl1pPr>
          </a:lstStyle>
          <a:p>
            <a:fld id="{8699F50C-BE38-4BD0-BA84-9B090E1F2B9B}" type="slidenum">
              <a:rPr lang="en-US" noProof="0" smtClean="0"/>
              <a:pPr/>
              <a:t>‹#›</a:t>
            </a:fld>
            <a:endParaRPr lang="en-US" noProof="0" dirty="0"/>
          </a:p>
        </p:txBody>
      </p:sp>
      <p:sp>
        <p:nvSpPr>
          <p:cNvPr id="9" name="Title Placeholder 8">
            <a:extLst>
              <a:ext uri="{FF2B5EF4-FFF2-40B4-BE49-F238E27FC236}">
                <a16:creationId xmlns:a16="http://schemas.microsoft.com/office/drawing/2014/main" id="{AA2D2B61-D240-024D-AD60-4162EF1528B9}"/>
              </a:ext>
            </a:extLst>
          </p:cNvPr>
          <p:cNvSpPr>
            <a:spLocks noGrp="1"/>
          </p:cNvSpPr>
          <p:nvPr>
            <p:ph type="title"/>
          </p:nvPr>
        </p:nvSpPr>
        <p:spPr>
          <a:xfrm>
            <a:off x="518678" y="209029"/>
            <a:ext cx="10835122" cy="1147968"/>
          </a:xfrm>
          <a:prstGeom prst="rect">
            <a:avLst/>
          </a:prstGeom>
        </p:spPr>
        <p:txBody>
          <a:bodyPr vert="horz" lIns="91440" tIns="45720" rIns="91440" bIns="0" rtlCol="0" anchor="b">
            <a:normAutofit/>
          </a:bodyPr>
          <a:lstStyle/>
          <a:p>
            <a:r>
              <a:rPr lang="en-US" noProof="0"/>
              <a:t>Click to edit Master title style</a:t>
            </a:r>
          </a:p>
        </p:txBody>
      </p:sp>
    </p:spTree>
    <p:extLst>
      <p:ext uri="{BB962C8B-B14F-4D97-AF65-F5344CB8AC3E}">
        <p14:creationId xmlns:p14="http://schemas.microsoft.com/office/powerpoint/2010/main" val="156488508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5" r:id="rId3"/>
    <p:sldLayoutId id="2147483706" r:id="rId4"/>
    <p:sldLayoutId id="2147483708" r:id="rId5"/>
    <p:sldLayoutId id="2147483704" r:id="rId6"/>
    <p:sldLayoutId id="2147483689" r:id="rId7"/>
    <p:sldLayoutId id="2147483668" r:id="rId8"/>
    <p:sldLayoutId id="2147483707" r:id="rId9"/>
    <p:sldLayoutId id="2147483710" r:id="rId10"/>
    <p:sldLayoutId id="2147483711" r:id="rId11"/>
    <p:sldLayoutId id="2147483712" r:id="rId12"/>
    <p:sldLayoutId id="2147483713" r:id="rId13"/>
    <p:sldLayoutId id="2147483714" r:id="rId14"/>
    <p:sldLayoutId id="2147483715" r:id="rId15"/>
    <p:sldLayoutId id="2147483716" r:id="rId16"/>
    <p:sldLayoutId id="2147483692" r:id="rId17"/>
    <p:sldLayoutId id="2147483697" r:id="rId18"/>
    <p:sldLayoutId id="2147483674" r:id="rId19"/>
  </p:sldLayoutIdLst>
  <p:hf hdr="0"/>
  <p:txStyles>
    <p:titleStyle>
      <a:lvl1pPr algn="l" defTabSz="914400" rtl="0" eaLnBrk="1" latinLnBrk="0" hangingPunct="1">
        <a:lnSpc>
          <a:spcPct val="90000"/>
        </a:lnSpc>
        <a:spcBef>
          <a:spcPct val="0"/>
        </a:spcBef>
        <a:buNone/>
        <a:defRPr lang="en-IN" sz="44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2E7A40"/>
        </a:buClr>
        <a:buFont typeface="Arial" panose="020B0604020202020204" pitchFamily="34" charset="0"/>
        <a:buChar char="•"/>
        <a:defRPr lang="en-US" sz="2400" kern="1200" dirty="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2E7A40"/>
        </a:buClr>
        <a:buFont typeface="Arial" panose="020B0604020202020204" pitchFamily="34" charset="0"/>
        <a:buChar char="•"/>
        <a:defRPr lang="en-US" sz="2000" kern="1200" dirty="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2E7A40"/>
        </a:buClr>
        <a:buFont typeface="Arial" panose="020B0604020202020204" pitchFamily="34" charset="0"/>
        <a:buChar char="•"/>
        <a:defRPr lang="en-US" sz="1800" kern="1200" dirty="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2E7A40"/>
        </a:buClr>
        <a:buFont typeface="Arial" panose="020B0604020202020204" pitchFamily="34" charset="0"/>
        <a:buChar char="•"/>
        <a:defRPr lang="en-US" sz="1600" kern="1200" dirty="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2E7A40"/>
        </a:buClr>
        <a:buFont typeface="Arial" panose="020B0604020202020204" pitchFamily="34" charset="0"/>
        <a:buChar char="•"/>
        <a:defRPr lang="en-IN" sz="16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38ACE-163E-40EB-A458-E794C67EA2A6}"/>
              </a:ext>
            </a:extLst>
          </p:cNvPr>
          <p:cNvSpPr>
            <a:spLocks noGrp="1"/>
          </p:cNvSpPr>
          <p:nvPr>
            <p:ph type="ctrTitle"/>
          </p:nvPr>
        </p:nvSpPr>
        <p:spPr>
          <a:xfrm>
            <a:off x="4451802" y="1373307"/>
            <a:ext cx="3288396" cy="1441792"/>
          </a:xfrm>
        </p:spPr>
        <p:txBody>
          <a:bodyPr>
            <a:normAutofit/>
          </a:bodyPr>
          <a:lstStyle/>
          <a:p>
            <a:r>
              <a:rPr lang="en-US" sz="8800" dirty="0"/>
              <a:t>PACER</a:t>
            </a:r>
          </a:p>
        </p:txBody>
      </p:sp>
      <p:sp>
        <p:nvSpPr>
          <p:cNvPr id="3" name="Subtitle 2">
            <a:extLst>
              <a:ext uri="{FF2B5EF4-FFF2-40B4-BE49-F238E27FC236}">
                <a16:creationId xmlns:a16="http://schemas.microsoft.com/office/drawing/2014/main" id="{5C9205DF-8F5E-49F7-B00E-6F58293F5130}"/>
              </a:ext>
            </a:extLst>
          </p:cNvPr>
          <p:cNvSpPr>
            <a:spLocks noGrp="1"/>
          </p:cNvSpPr>
          <p:nvPr>
            <p:ph type="subTitle" idx="1"/>
          </p:nvPr>
        </p:nvSpPr>
        <p:spPr>
          <a:xfrm>
            <a:off x="1266318" y="3590594"/>
            <a:ext cx="10260156" cy="577656"/>
          </a:xfrm>
        </p:spPr>
        <p:txBody>
          <a:bodyPr/>
          <a:lstStyle/>
          <a:p>
            <a:pPr algn="just"/>
            <a:r>
              <a:rPr lang="en-US" b="1" dirty="0"/>
              <a:t>Professionals Accelerating Clinical and Educational Redesign</a:t>
            </a:r>
          </a:p>
          <a:p>
            <a:endParaRPr lang="en-US" dirty="0"/>
          </a:p>
        </p:txBody>
      </p:sp>
      <p:pic>
        <p:nvPicPr>
          <p:cNvPr id="9" name="Content Placeholder 3">
            <a:extLst>
              <a:ext uri="{FF2B5EF4-FFF2-40B4-BE49-F238E27FC236}">
                <a16:creationId xmlns:a16="http://schemas.microsoft.com/office/drawing/2014/main" id="{9783F232-7DAC-4ADF-B1A3-B796857102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6483" y="4168250"/>
            <a:ext cx="3343715" cy="1880840"/>
          </a:xfrm>
          <a:prstGeom prst="rect">
            <a:avLst/>
          </a:prstGeom>
        </p:spPr>
      </p:pic>
      <p:cxnSp>
        <p:nvCxnSpPr>
          <p:cNvPr id="7" name="Straight Connector 6">
            <a:extLst>
              <a:ext uri="{FF2B5EF4-FFF2-40B4-BE49-F238E27FC236}">
                <a16:creationId xmlns:a16="http://schemas.microsoft.com/office/drawing/2014/main" id="{B654D4B8-3159-4176-8040-256BFD16A50E}"/>
              </a:ext>
            </a:extLst>
          </p:cNvPr>
          <p:cNvCxnSpPr/>
          <p:nvPr/>
        </p:nvCxnSpPr>
        <p:spPr>
          <a:xfrm>
            <a:off x="2270620" y="3103927"/>
            <a:ext cx="765076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699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10</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518678" y="209028"/>
            <a:ext cx="8845130" cy="1147969"/>
          </a:xfrm>
        </p:spPr>
        <p:txBody>
          <a:bodyPr/>
          <a:lstStyle/>
          <a:p>
            <a:r>
              <a:rPr lang="en-US" sz="4000" dirty="0"/>
              <a:t>Case Study #1 Specifics</a:t>
            </a:r>
          </a:p>
        </p:txBody>
      </p:sp>
      <p:sp>
        <p:nvSpPr>
          <p:cNvPr id="5" name="Content Placeholder 4">
            <a:extLst>
              <a:ext uri="{FF2B5EF4-FFF2-40B4-BE49-F238E27FC236}">
                <a16:creationId xmlns:a16="http://schemas.microsoft.com/office/drawing/2014/main" id="{7A9BFA17-BB33-44FC-AB96-2B98A7A92F91}"/>
              </a:ext>
            </a:extLst>
          </p:cNvPr>
          <p:cNvSpPr>
            <a:spLocks noGrp="1"/>
          </p:cNvSpPr>
          <p:nvPr>
            <p:ph idx="1"/>
          </p:nvPr>
        </p:nvSpPr>
        <p:spPr>
          <a:xfrm>
            <a:off x="518678" y="1306522"/>
            <a:ext cx="10835122" cy="4505039"/>
          </a:xfrm>
        </p:spPr>
        <p:txBody>
          <a:bodyPr/>
          <a:lstStyle/>
          <a:p>
            <a:r>
              <a:rPr lang="en-US" sz="3200" dirty="0"/>
              <a:t>Yesterday she was in the emergency department with a serum sodium of 149 (normal 136-145 </a:t>
            </a:r>
            <a:r>
              <a:rPr lang="en-US" sz="3200" dirty="0" err="1"/>
              <a:t>mEq</a:t>
            </a:r>
            <a:r>
              <a:rPr lang="en-US" sz="3200" dirty="0"/>
              <a:t>/L (136-145 mmol/L), serum glucose was normal, serum osmolality of 310 (normal 275-295 </a:t>
            </a:r>
            <a:r>
              <a:rPr lang="en-US" sz="3200" dirty="0" err="1"/>
              <a:t>mOsm</a:t>
            </a:r>
            <a:r>
              <a:rPr lang="en-US" sz="3200" dirty="0"/>
              <a:t>/kg H2O) and urine osmolality of 31. She has a normal blood pressure and pulse  without orthostatic changes. She was discharged from the ED and told  to follow in the clinic the next day to get her medication. She is in the  clinic today.</a:t>
            </a:r>
          </a:p>
          <a:p>
            <a:pPr marL="0" indent="0">
              <a:buNone/>
            </a:pPr>
            <a:endParaRPr lang="en-US" sz="3200" dirty="0"/>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
        <p:nvSpPr>
          <p:cNvPr id="8" name="object 10">
            <a:extLst>
              <a:ext uri="{FF2B5EF4-FFF2-40B4-BE49-F238E27FC236}">
                <a16:creationId xmlns:a16="http://schemas.microsoft.com/office/drawing/2014/main" id="{1D4C2E65-3D07-47DC-A041-AB60FCC532F3}"/>
              </a:ext>
            </a:extLst>
          </p:cNvPr>
          <p:cNvSpPr/>
          <p:nvPr/>
        </p:nvSpPr>
        <p:spPr>
          <a:xfrm>
            <a:off x="938970" y="4512050"/>
            <a:ext cx="10011385" cy="2026862"/>
          </a:xfrm>
          <a:prstGeom prst="rect">
            <a:avLst/>
          </a:prstGeom>
          <a:blipFill>
            <a:blip r:embed="rId3" cstate="print"/>
            <a:stretch>
              <a:fillRect/>
            </a:stretch>
          </a:blipFill>
        </p:spPr>
        <p:txBody>
          <a:bodyPr wrap="square" lIns="0" tIns="0" rIns="0" bIns="0" rtlCol="0"/>
          <a:lstStyle/>
          <a:p>
            <a:endParaRPr dirty="0"/>
          </a:p>
        </p:txBody>
      </p:sp>
    </p:spTree>
    <p:extLst>
      <p:ext uri="{BB962C8B-B14F-4D97-AF65-F5344CB8AC3E}">
        <p14:creationId xmlns:p14="http://schemas.microsoft.com/office/powerpoint/2010/main" val="623983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11</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1978270" y="1261076"/>
            <a:ext cx="8066172" cy="4001742"/>
          </a:xfrm>
        </p:spPr>
        <p:txBody>
          <a:bodyPr>
            <a:normAutofit/>
          </a:bodyPr>
          <a:lstStyle/>
          <a:p>
            <a:pPr algn="ctr"/>
            <a:r>
              <a:rPr lang="en-US" sz="4000" dirty="0"/>
              <a:t>With your group, develop a care plan for the patient described in case study #1 using the form provided.</a:t>
            </a:r>
            <a:br>
              <a:rPr lang="en-US" sz="4000" dirty="0"/>
            </a:br>
            <a:r>
              <a:rPr lang="en-US" sz="4000" dirty="0"/>
              <a:t>___________________ </a:t>
            </a:r>
            <a:br>
              <a:rPr lang="en-US" sz="4000" dirty="0"/>
            </a:br>
            <a:br>
              <a:rPr lang="en-US" sz="4000" dirty="0"/>
            </a:br>
            <a:r>
              <a:rPr lang="en-US" sz="4000" dirty="0"/>
              <a:t>15 Minutes</a:t>
            </a:r>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3681889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12</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518678" y="209028"/>
            <a:ext cx="8845130" cy="1147969"/>
          </a:xfrm>
        </p:spPr>
        <p:txBody>
          <a:bodyPr/>
          <a:lstStyle/>
          <a:p>
            <a:r>
              <a:rPr lang="en-US" sz="4000" dirty="0"/>
              <a:t>Case Study #2 Introduction</a:t>
            </a:r>
          </a:p>
        </p:txBody>
      </p:sp>
      <p:sp>
        <p:nvSpPr>
          <p:cNvPr id="5" name="Content Placeholder 4">
            <a:extLst>
              <a:ext uri="{FF2B5EF4-FFF2-40B4-BE49-F238E27FC236}">
                <a16:creationId xmlns:a16="http://schemas.microsoft.com/office/drawing/2014/main" id="{7A9BFA17-BB33-44FC-AB96-2B98A7A92F91}"/>
              </a:ext>
            </a:extLst>
          </p:cNvPr>
          <p:cNvSpPr>
            <a:spLocks noGrp="1"/>
          </p:cNvSpPr>
          <p:nvPr>
            <p:ph idx="1"/>
          </p:nvPr>
        </p:nvSpPr>
        <p:spPr/>
        <p:txBody>
          <a:bodyPr/>
          <a:lstStyle/>
          <a:p>
            <a:r>
              <a:rPr lang="en-US" sz="3600" dirty="0"/>
              <a:t>Open the envelope for case study #2 and pass out the case studies to your team members</a:t>
            </a:r>
          </a:p>
          <a:p>
            <a:r>
              <a:rPr lang="en-US" sz="3600" dirty="0"/>
              <a:t>Above the line, the case has not changed</a:t>
            </a:r>
          </a:p>
          <a:p>
            <a:r>
              <a:rPr lang="en-US" sz="3600" dirty="0"/>
              <a:t>Below the line, denoted in italics, your available resources have been adjusted</a:t>
            </a:r>
          </a:p>
          <a:p>
            <a:r>
              <a:rPr lang="en-US" sz="3600" dirty="0"/>
              <a:t>With your team, develop a care plan for the patient based on the resource  adjustment</a:t>
            </a:r>
          </a:p>
          <a:p>
            <a:pPr marL="0" indent="0">
              <a:buNone/>
            </a:pPr>
            <a:endParaRPr lang="en-US" sz="3600" dirty="0"/>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10539875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13</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1978270" y="1261076"/>
            <a:ext cx="8066172" cy="4001742"/>
          </a:xfrm>
        </p:spPr>
        <p:txBody>
          <a:bodyPr>
            <a:normAutofit/>
          </a:bodyPr>
          <a:lstStyle/>
          <a:p>
            <a:pPr algn="ctr"/>
            <a:r>
              <a:rPr lang="en-US" sz="4000" dirty="0"/>
              <a:t>With your group, develop a care plan for the patient described in case study #2 using the form provided.</a:t>
            </a:r>
            <a:br>
              <a:rPr lang="en-US" sz="4000" dirty="0"/>
            </a:br>
            <a:r>
              <a:rPr lang="en-US" sz="4000" dirty="0"/>
              <a:t>___________________ </a:t>
            </a:r>
            <a:br>
              <a:rPr lang="en-US" sz="4000" dirty="0"/>
            </a:br>
            <a:br>
              <a:rPr lang="en-US" sz="4000" dirty="0"/>
            </a:br>
            <a:r>
              <a:rPr lang="en-US" sz="4000" dirty="0"/>
              <a:t>10 Minutes</a:t>
            </a:r>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190517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14</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1751135" y="1071244"/>
            <a:ext cx="8689730" cy="4001742"/>
          </a:xfrm>
        </p:spPr>
        <p:txBody>
          <a:bodyPr>
            <a:normAutofit/>
          </a:bodyPr>
          <a:lstStyle/>
          <a:p>
            <a:pPr algn="ctr"/>
            <a:r>
              <a:rPr lang="en-US" sz="4000" dirty="0"/>
              <a:t>Large Group Reflection</a:t>
            </a:r>
            <a:br>
              <a:rPr lang="en-US" sz="4000" dirty="0"/>
            </a:br>
            <a:r>
              <a:rPr lang="en-US" sz="4000" dirty="0"/>
              <a:t>___________________ </a:t>
            </a:r>
            <a:br>
              <a:rPr lang="en-US" sz="4000" dirty="0"/>
            </a:br>
            <a:br>
              <a:rPr lang="en-US" sz="4000" dirty="0"/>
            </a:br>
            <a:r>
              <a:rPr lang="en-US" sz="4000" dirty="0"/>
              <a:t>How did your table define stewardship?</a:t>
            </a:r>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801991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15</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902048" y="1071244"/>
            <a:ext cx="10702122" cy="4001742"/>
          </a:xfrm>
        </p:spPr>
        <p:txBody>
          <a:bodyPr>
            <a:normAutofit/>
          </a:bodyPr>
          <a:lstStyle/>
          <a:p>
            <a:pPr algn="ctr"/>
            <a:r>
              <a:rPr lang="en-US" sz="4000" dirty="0"/>
              <a:t>Large Group Reflection</a:t>
            </a:r>
            <a:br>
              <a:rPr lang="en-US" sz="4000" dirty="0"/>
            </a:br>
            <a:r>
              <a:rPr lang="en-US" sz="4000" dirty="0"/>
              <a:t>___________________ </a:t>
            </a:r>
            <a:br>
              <a:rPr lang="en-US" sz="4000" dirty="0"/>
            </a:br>
            <a:br>
              <a:rPr lang="en-US" sz="4000" dirty="0"/>
            </a:br>
            <a:r>
              <a:rPr lang="en-US" sz="4000" dirty="0"/>
              <a:t>How did your care plan for case study #2 change?</a:t>
            </a:r>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31449718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16</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902048" y="1071244"/>
            <a:ext cx="10702122" cy="4001742"/>
          </a:xfrm>
        </p:spPr>
        <p:txBody>
          <a:bodyPr>
            <a:normAutofit/>
          </a:bodyPr>
          <a:lstStyle/>
          <a:p>
            <a:pPr algn="ctr"/>
            <a:r>
              <a:rPr lang="en-US" sz="4000" dirty="0"/>
              <a:t>Large Group Reflection</a:t>
            </a:r>
            <a:br>
              <a:rPr lang="en-US" sz="4000" dirty="0"/>
            </a:br>
            <a:r>
              <a:rPr lang="en-US" sz="4000" dirty="0"/>
              <a:t>___________________ </a:t>
            </a:r>
            <a:br>
              <a:rPr lang="en-US" sz="4000" dirty="0"/>
            </a:br>
            <a:br>
              <a:rPr lang="en-US" sz="4000" dirty="0"/>
            </a:br>
            <a:r>
              <a:rPr lang="en-US" sz="4000" dirty="0"/>
              <a:t>How did the interprofessional team approach impact the development of your care plans?</a:t>
            </a:r>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29530304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17</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902048" y="1071244"/>
            <a:ext cx="10702122" cy="4001742"/>
          </a:xfrm>
        </p:spPr>
        <p:txBody>
          <a:bodyPr>
            <a:normAutofit/>
          </a:bodyPr>
          <a:lstStyle/>
          <a:p>
            <a:pPr algn="ctr"/>
            <a:r>
              <a:rPr lang="en-US" sz="4000" dirty="0"/>
              <a:t>Large Group Reflection</a:t>
            </a:r>
            <a:br>
              <a:rPr lang="en-US" sz="4000" dirty="0"/>
            </a:br>
            <a:r>
              <a:rPr lang="en-US" sz="4000" dirty="0"/>
              <a:t>___________________ </a:t>
            </a:r>
            <a:br>
              <a:rPr lang="en-US" sz="4000" dirty="0"/>
            </a:br>
            <a:br>
              <a:rPr lang="en-US" sz="4000" dirty="0"/>
            </a:br>
            <a:r>
              <a:rPr lang="en-US" sz="4000" dirty="0"/>
              <a:t>How did the principles of stewardship impact the development of your adjusted care plan compared to your original care plan?</a:t>
            </a:r>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2950315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18</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518678" y="209028"/>
            <a:ext cx="8845130" cy="1147969"/>
          </a:xfrm>
        </p:spPr>
        <p:txBody>
          <a:bodyPr/>
          <a:lstStyle/>
          <a:p>
            <a:r>
              <a:rPr lang="en-US" sz="4000" dirty="0"/>
              <a:t>Faculty Reflection</a:t>
            </a:r>
          </a:p>
        </p:txBody>
      </p:sp>
      <p:sp>
        <p:nvSpPr>
          <p:cNvPr id="5" name="Content Placeholder 4">
            <a:extLst>
              <a:ext uri="{FF2B5EF4-FFF2-40B4-BE49-F238E27FC236}">
                <a16:creationId xmlns:a16="http://schemas.microsoft.com/office/drawing/2014/main" id="{7A9BFA17-BB33-44FC-AB96-2B98A7A92F91}"/>
              </a:ext>
            </a:extLst>
          </p:cNvPr>
          <p:cNvSpPr>
            <a:spLocks noGrp="1"/>
          </p:cNvSpPr>
          <p:nvPr>
            <p:ph idx="1"/>
          </p:nvPr>
        </p:nvSpPr>
        <p:spPr/>
        <p:txBody>
          <a:bodyPr/>
          <a:lstStyle/>
          <a:p>
            <a:r>
              <a:rPr lang="en-US" sz="3600" dirty="0"/>
              <a:t>What did you notice? </a:t>
            </a:r>
          </a:p>
          <a:p>
            <a:r>
              <a:rPr lang="en-US" sz="3600" dirty="0"/>
              <a:t>Who took lead? </a:t>
            </a:r>
          </a:p>
          <a:p>
            <a:r>
              <a:rPr lang="en-US" sz="3600" dirty="0"/>
              <a:t>What were the dynamics of the group? </a:t>
            </a:r>
          </a:p>
          <a:p>
            <a:pPr marL="0" indent="0">
              <a:buNone/>
            </a:pPr>
            <a:endParaRPr lang="en-US" sz="3600" dirty="0"/>
          </a:p>
          <a:p>
            <a:pPr marL="0" indent="0">
              <a:buNone/>
            </a:pPr>
            <a:endParaRPr lang="en-US" sz="3600" dirty="0"/>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2070205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38ACE-163E-40EB-A458-E794C67EA2A6}"/>
              </a:ext>
            </a:extLst>
          </p:cNvPr>
          <p:cNvSpPr>
            <a:spLocks noGrp="1"/>
          </p:cNvSpPr>
          <p:nvPr>
            <p:ph type="ctrTitle"/>
          </p:nvPr>
        </p:nvSpPr>
        <p:spPr>
          <a:xfrm>
            <a:off x="1456457" y="1373307"/>
            <a:ext cx="9223765" cy="1441792"/>
          </a:xfrm>
        </p:spPr>
        <p:txBody>
          <a:bodyPr>
            <a:normAutofit/>
          </a:bodyPr>
          <a:lstStyle/>
          <a:p>
            <a:r>
              <a:rPr lang="en-US" sz="8800" dirty="0"/>
              <a:t>Welcome to PACER</a:t>
            </a:r>
          </a:p>
        </p:txBody>
      </p:sp>
      <p:sp>
        <p:nvSpPr>
          <p:cNvPr id="3" name="Subtitle 2">
            <a:extLst>
              <a:ext uri="{FF2B5EF4-FFF2-40B4-BE49-F238E27FC236}">
                <a16:creationId xmlns:a16="http://schemas.microsoft.com/office/drawing/2014/main" id="{5C9205DF-8F5E-49F7-B00E-6F58293F5130}"/>
              </a:ext>
            </a:extLst>
          </p:cNvPr>
          <p:cNvSpPr>
            <a:spLocks noGrp="1"/>
          </p:cNvSpPr>
          <p:nvPr>
            <p:ph type="subTitle" idx="1"/>
          </p:nvPr>
        </p:nvSpPr>
        <p:spPr>
          <a:xfrm>
            <a:off x="938261" y="3590594"/>
            <a:ext cx="10260156" cy="577656"/>
          </a:xfrm>
        </p:spPr>
        <p:txBody>
          <a:bodyPr/>
          <a:lstStyle/>
          <a:p>
            <a:pPr algn="ctr"/>
            <a:r>
              <a:rPr lang="en-US" b="1"/>
              <a:t>Stewardship Module 3</a:t>
            </a:r>
            <a:endParaRPr lang="en-US" b="1" dirty="0"/>
          </a:p>
          <a:p>
            <a:endParaRPr lang="en-US" dirty="0"/>
          </a:p>
        </p:txBody>
      </p:sp>
      <p:pic>
        <p:nvPicPr>
          <p:cNvPr id="9" name="Content Placeholder 3">
            <a:extLst>
              <a:ext uri="{FF2B5EF4-FFF2-40B4-BE49-F238E27FC236}">
                <a16:creationId xmlns:a16="http://schemas.microsoft.com/office/drawing/2014/main" id="{9783F232-7DAC-4ADF-B1A3-B796857102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6483" y="4168250"/>
            <a:ext cx="3343715" cy="1880840"/>
          </a:xfrm>
          <a:prstGeom prst="rect">
            <a:avLst/>
          </a:prstGeom>
        </p:spPr>
      </p:pic>
      <p:cxnSp>
        <p:nvCxnSpPr>
          <p:cNvPr id="7" name="Straight Connector 6">
            <a:extLst>
              <a:ext uri="{FF2B5EF4-FFF2-40B4-BE49-F238E27FC236}">
                <a16:creationId xmlns:a16="http://schemas.microsoft.com/office/drawing/2014/main" id="{B654D4B8-3159-4176-8040-256BFD16A50E}"/>
              </a:ext>
            </a:extLst>
          </p:cNvPr>
          <p:cNvCxnSpPr/>
          <p:nvPr/>
        </p:nvCxnSpPr>
        <p:spPr>
          <a:xfrm>
            <a:off x="2270620" y="3103927"/>
            <a:ext cx="765076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8787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F5CC512-37B6-404E-BC62-32CF364E7638}"/>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2633ADA4-C575-4701-B17D-1E6F647CA884}"/>
              </a:ext>
            </a:extLst>
          </p:cNvPr>
          <p:cNvSpPr>
            <a:spLocks noGrp="1"/>
          </p:cNvSpPr>
          <p:nvPr>
            <p:ph type="sldNum" sz="quarter" idx="18"/>
          </p:nvPr>
        </p:nvSpPr>
        <p:spPr/>
        <p:txBody>
          <a:bodyPr/>
          <a:lstStyle/>
          <a:p>
            <a:fld id="{8699F50C-BE38-4BD0-BA84-9B090E1F2B9B}" type="slidenum">
              <a:rPr lang="en-US" noProof="0" smtClean="0"/>
              <a:t>3</a:t>
            </a:fld>
            <a:endParaRPr lang="en-US" noProof="0" dirty="0"/>
          </a:p>
        </p:txBody>
      </p:sp>
      <p:sp>
        <p:nvSpPr>
          <p:cNvPr id="4" name="Title 3">
            <a:extLst>
              <a:ext uri="{FF2B5EF4-FFF2-40B4-BE49-F238E27FC236}">
                <a16:creationId xmlns:a16="http://schemas.microsoft.com/office/drawing/2014/main" id="{1BE3D3AC-ADB2-4FC3-92DF-F10881125BF1}"/>
              </a:ext>
            </a:extLst>
          </p:cNvPr>
          <p:cNvSpPr>
            <a:spLocks noGrp="1"/>
          </p:cNvSpPr>
          <p:nvPr>
            <p:ph type="title"/>
          </p:nvPr>
        </p:nvSpPr>
        <p:spPr>
          <a:xfrm>
            <a:off x="518678" y="344568"/>
            <a:ext cx="10472783" cy="1147969"/>
          </a:xfrm>
        </p:spPr>
        <p:txBody>
          <a:bodyPr>
            <a:normAutofit fontScale="90000"/>
          </a:bodyPr>
          <a:lstStyle/>
          <a:p>
            <a:r>
              <a:rPr lang="en-US" dirty="0"/>
              <a:t>Case Based Competencies /  Training Modules</a:t>
            </a:r>
          </a:p>
        </p:txBody>
      </p:sp>
      <p:sp>
        <p:nvSpPr>
          <p:cNvPr id="5" name="Content Placeholder 4">
            <a:extLst>
              <a:ext uri="{FF2B5EF4-FFF2-40B4-BE49-F238E27FC236}">
                <a16:creationId xmlns:a16="http://schemas.microsoft.com/office/drawing/2014/main" id="{B2BD91CB-4CBF-4F46-92DE-C4F0C4ABD4B0}"/>
              </a:ext>
            </a:extLst>
          </p:cNvPr>
          <p:cNvSpPr>
            <a:spLocks noGrp="1"/>
          </p:cNvSpPr>
          <p:nvPr>
            <p:ph idx="1"/>
          </p:nvPr>
        </p:nvSpPr>
        <p:spPr>
          <a:xfrm>
            <a:off x="518678" y="1671924"/>
            <a:ext cx="11004628" cy="4505039"/>
          </a:xfrm>
        </p:spPr>
        <p:txBody>
          <a:bodyPr/>
          <a:lstStyle/>
          <a:p>
            <a:pPr lvl="0"/>
            <a:r>
              <a:rPr lang="en-US" sz="3600" dirty="0"/>
              <a:t>Interprofessional (IP)</a:t>
            </a:r>
          </a:p>
          <a:p>
            <a:pPr lvl="0"/>
            <a:r>
              <a:rPr lang="en-US" sz="3600" dirty="0"/>
              <a:t>Social Determinants of Health (</a:t>
            </a:r>
            <a:r>
              <a:rPr lang="en-US" sz="3600" dirty="0" err="1"/>
              <a:t>SDoH</a:t>
            </a:r>
            <a:r>
              <a:rPr lang="en-US" sz="3600" dirty="0"/>
              <a:t>)</a:t>
            </a:r>
          </a:p>
          <a:p>
            <a:pPr lvl="0"/>
            <a:r>
              <a:rPr lang="en-US" sz="3600" b="1" i="1" dirty="0"/>
              <a:t>Stewardship of Resources</a:t>
            </a:r>
          </a:p>
          <a:p>
            <a:pPr lvl="0"/>
            <a:r>
              <a:rPr lang="en-US" sz="3600" dirty="0"/>
              <a:t>Patient Self-Management</a:t>
            </a:r>
          </a:p>
          <a:p>
            <a:pPr lvl="0"/>
            <a:r>
              <a:rPr lang="en-US" sz="3600" dirty="0"/>
              <a:t>Quality Improvement / Population Health</a:t>
            </a:r>
          </a:p>
          <a:p>
            <a:pPr lvl="0"/>
            <a:r>
              <a:rPr lang="en-US" sz="3600" dirty="0"/>
              <a:t>Leadership Change</a:t>
            </a:r>
            <a:endParaRPr lang="en-US" dirty="0"/>
          </a:p>
        </p:txBody>
      </p:sp>
      <p:pic>
        <p:nvPicPr>
          <p:cNvPr id="6" name="Content Placeholder 3">
            <a:extLst>
              <a:ext uri="{FF2B5EF4-FFF2-40B4-BE49-F238E27FC236}">
                <a16:creationId xmlns:a16="http://schemas.microsoft.com/office/drawing/2014/main" id="{41088D4D-DEE5-40DE-ADAD-57CD57A54A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3158170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4</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p:txBody>
          <a:bodyPr/>
          <a:lstStyle/>
          <a:p>
            <a:r>
              <a:rPr lang="en-US" sz="4000" dirty="0"/>
              <a:t>Learning Objectives</a:t>
            </a:r>
          </a:p>
        </p:txBody>
      </p:sp>
      <p:sp>
        <p:nvSpPr>
          <p:cNvPr id="5" name="Content Placeholder 4">
            <a:extLst>
              <a:ext uri="{FF2B5EF4-FFF2-40B4-BE49-F238E27FC236}">
                <a16:creationId xmlns:a16="http://schemas.microsoft.com/office/drawing/2014/main" id="{7A9BFA17-BB33-44FC-AB96-2B98A7A92F91}"/>
              </a:ext>
            </a:extLst>
          </p:cNvPr>
          <p:cNvSpPr>
            <a:spLocks noGrp="1"/>
          </p:cNvSpPr>
          <p:nvPr>
            <p:ph idx="1"/>
          </p:nvPr>
        </p:nvSpPr>
        <p:spPr/>
        <p:txBody>
          <a:bodyPr/>
          <a:lstStyle/>
          <a:p>
            <a:pPr marL="0" indent="0">
              <a:buNone/>
            </a:pPr>
            <a:r>
              <a:rPr lang="en-US" sz="3600" dirty="0"/>
              <a:t>At the conclusion of this activity, the learner will:</a:t>
            </a:r>
          </a:p>
          <a:p>
            <a:r>
              <a:rPr lang="en-US" sz="3600" dirty="0"/>
              <a:t>Define and list the principles of stewardship and its role in providing high value health care. </a:t>
            </a:r>
          </a:p>
          <a:p>
            <a:r>
              <a:rPr lang="en-US" sz="3600" dirty="0"/>
              <a:t>Demonstrate how the interprofessional team approach to patient care promotes just allocation of limited resources.</a:t>
            </a:r>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3298501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5</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518678" y="209028"/>
            <a:ext cx="8845130" cy="1147969"/>
          </a:xfrm>
        </p:spPr>
        <p:txBody>
          <a:bodyPr/>
          <a:lstStyle/>
          <a:p>
            <a:r>
              <a:rPr lang="en-US" sz="4000" dirty="0"/>
              <a:t>Fundamental Principles of Stewardship</a:t>
            </a:r>
          </a:p>
        </p:txBody>
      </p:sp>
      <p:sp>
        <p:nvSpPr>
          <p:cNvPr id="5" name="Content Placeholder 4">
            <a:extLst>
              <a:ext uri="{FF2B5EF4-FFF2-40B4-BE49-F238E27FC236}">
                <a16:creationId xmlns:a16="http://schemas.microsoft.com/office/drawing/2014/main" id="{7A9BFA17-BB33-44FC-AB96-2B98A7A92F91}"/>
              </a:ext>
            </a:extLst>
          </p:cNvPr>
          <p:cNvSpPr>
            <a:spLocks noGrp="1"/>
          </p:cNvSpPr>
          <p:nvPr>
            <p:ph idx="1"/>
          </p:nvPr>
        </p:nvSpPr>
        <p:spPr/>
        <p:txBody>
          <a:bodyPr/>
          <a:lstStyle/>
          <a:p>
            <a:r>
              <a:rPr lang="en-US" sz="3600" dirty="0"/>
              <a:t>Primacy of patient welfare</a:t>
            </a:r>
          </a:p>
          <a:p>
            <a:r>
              <a:rPr lang="en-US" sz="3600" dirty="0"/>
              <a:t>Patient autonomy</a:t>
            </a:r>
          </a:p>
          <a:p>
            <a:r>
              <a:rPr lang="en-US" sz="3600" dirty="0"/>
              <a:t>Social justice</a:t>
            </a:r>
          </a:p>
          <a:p>
            <a:pPr marL="0" indent="0">
              <a:buNone/>
            </a:pPr>
            <a:endParaRPr lang="en-US" sz="3600" dirty="0"/>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1468355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6</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518678" y="209028"/>
            <a:ext cx="8845130" cy="1147969"/>
          </a:xfrm>
        </p:spPr>
        <p:txBody>
          <a:bodyPr/>
          <a:lstStyle/>
          <a:p>
            <a:r>
              <a:rPr lang="en-US" sz="4000" dirty="0"/>
              <a:t>Professional Commitments</a:t>
            </a:r>
          </a:p>
        </p:txBody>
      </p:sp>
      <p:sp>
        <p:nvSpPr>
          <p:cNvPr id="5" name="Content Placeholder 4">
            <a:extLst>
              <a:ext uri="{FF2B5EF4-FFF2-40B4-BE49-F238E27FC236}">
                <a16:creationId xmlns:a16="http://schemas.microsoft.com/office/drawing/2014/main" id="{7A9BFA17-BB33-44FC-AB96-2B98A7A92F91}"/>
              </a:ext>
            </a:extLst>
          </p:cNvPr>
          <p:cNvSpPr>
            <a:spLocks noGrp="1"/>
          </p:cNvSpPr>
          <p:nvPr>
            <p:ph idx="1"/>
          </p:nvPr>
        </p:nvSpPr>
        <p:spPr/>
        <p:txBody>
          <a:bodyPr/>
          <a:lstStyle/>
          <a:p>
            <a:r>
              <a:rPr lang="en-US" sz="3600" dirty="0"/>
              <a:t>Improve access to care</a:t>
            </a:r>
          </a:p>
          <a:p>
            <a:r>
              <a:rPr lang="en-US" sz="3600" dirty="0"/>
              <a:t>Just distribution of resources</a:t>
            </a:r>
          </a:p>
          <a:p>
            <a:pPr marL="0" indent="0">
              <a:buNone/>
            </a:pPr>
            <a:endParaRPr lang="en-US" sz="3600" dirty="0"/>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2765889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1453663" y="95863"/>
            <a:ext cx="6134098" cy="1355179"/>
          </a:xfrm>
        </p:spPr>
        <p:txBody>
          <a:bodyPr/>
          <a:lstStyle/>
          <a:p>
            <a:r>
              <a:rPr lang="en-US" sz="4000" dirty="0"/>
              <a:t>Small Group Activity</a:t>
            </a:r>
          </a:p>
        </p:txBody>
      </p:sp>
      <p:sp>
        <p:nvSpPr>
          <p:cNvPr id="5" name="Content Placeholder 4">
            <a:extLst>
              <a:ext uri="{FF2B5EF4-FFF2-40B4-BE49-F238E27FC236}">
                <a16:creationId xmlns:a16="http://schemas.microsoft.com/office/drawing/2014/main" id="{7A9BFA17-BB33-44FC-AB96-2B98A7A92F91}"/>
              </a:ext>
            </a:extLst>
          </p:cNvPr>
          <p:cNvSpPr>
            <a:spLocks noGrp="1"/>
          </p:cNvSpPr>
          <p:nvPr>
            <p:ph type="body" idx="1"/>
          </p:nvPr>
        </p:nvSpPr>
        <p:spPr>
          <a:xfrm>
            <a:off x="3112476" y="2052332"/>
            <a:ext cx="7939453" cy="3971562"/>
          </a:xfrm>
        </p:spPr>
        <p:txBody>
          <a:bodyPr>
            <a:normAutofit fontScale="92500"/>
          </a:bodyPr>
          <a:lstStyle/>
          <a:p>
            <a:pPr marL="571500" indent="-571500">
              <a:buFont typeface="Arial" panose="020B0604020202020204" pitchFamily="34" charset="0"/>
              <a:buChar char="•"/>
            </a:pPr>
            <a:r>
              <a:rPr lang="en-US" sz="3600" spc="0" dirty="0"/>
              <a:t>Assign a group recorder</a:t>
            </a:r>
          </a:p>
          <a:p>
            <a:pPr marL="571500" indent="-571500">
              <a:buFont typeface="Arial" panose="020B0604020202020204" pitchFamily="34" charset="0"/>
              <a:buChar char="•"/>
            </a:pPr>
            <a:r>
              <a:rPr lang="en-US" sz="3600" spc="0" dirty="0"/>
              <a:t>Fill out the small group activity form you received in your check-in documents</a:t>
            </a:r>
          </a:p>
          <a:p>
            <a:pPr marL="1028700" lvl="2" indent="-571500">
              <a:lnSpc>
                <a:spcPct val="100000"/>
              </a:lnSpc>
              <a:spcBef>
                <a:spcPts val="1000"/>
              </a:spcBef>
              <a:buFont typeface="Arial" panose="020B0604020202020204" pitchFamily="34" charset="0"/>
              <a:buChar char="•"/>
            </a:pPr>
            <a:r>
              <a:rPr lang="en-US" sz="3400" dirty="0">
                <a:solidFill>
                  <a:schemeClr val="accent6"/>
                </a:solidFill>
                <a:cs typeface="Calibri" panose="020F0502020204030204" pitchFamily="34" charset="0"/>
              </a:rPr>
              <a:t>Define Stewardship</a:t>
            </a:r>
          </a:p>
          <a:p>
            <a:pPr marL="1028700" lvl="2" indent="-571500">
              <a:lnSpc>
                <a:spcPct val="100000"/>
              </a:lnSpc>
              <a:spcBef>
                <a:spcPts val="1000"/>
              </a:spcBef>
              <a:buFont typeface="Arial" panose="020B0604020202020204" pitchFamily="34" charset="0"/>
              <a:buChar char="•"/>
            </a:pPr>
            <a:r>
              <a:rPr lang="en-US" sz="3400" dirty="0">
                <a:solidFill>
                  <a:schemeClr val="accent6"/>
                </a:solidFill>
                <a:cs typeface="Calibri" panose="020F0502020204030204" pitchFamily="34" charset="0"/>
              </a:rPr>
              <a:t>List the principles of stewardship that promote interprofessional team approaches</a:t>
            </a:r>
          </a:p>
        </p:txBody>
      </p:sp>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4294967295"/>
          </p:nvPr>
        </p:nvSpPr>
        <p:spPr>
          <a:xfrm>
            <a:off x="0" y="6356350"/>
            <a:ext cx="4114800" cy="365125"/>
          </a:xfrm>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4294967295"/>
          </p:nvPr>
        </p:nvSpPr>
        <p:spPr>
          <a:xfrm>
            <a:off x="11452225" y="6356350"/>
            <a:ext cx="739775" cy="365125"/>
          </a:xfrm>
        </p:spPr>
        <p:txBody>
          <a:bodyPr/>
          <a:lstStyle/>
          <a:p>
            <a:fld id="{8699F50C-BE38-4BD0-BA84-9B090E1F2B9B}" type="slidenum">
              <a:rPr lang="en-US" noProof="0" smtClean="0"/>
              <a:t>7</a:t>
            </a:fld>
            <a:endParaRPr lang="en-US" noProof="0" dirty="0"/>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1187657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8</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3202636" y="1713258"/>
            <a:ext cx="5786728" cy="2763269"/>
          </a:xfrm>
        </p:spPr>
        <p:txBody>
          <a:bodyPr>
            <a:normAutofit/>
          </a:bodyPr>
          <a:lstStyle/>
          <a:p>
            <a:pPr algn="ctr"/>
            <a:r>
              <a:rPr lang="en-US" sz="4000" dirty="0"/>
              <a:t>Small Group Activity</a:t>
            </a:r>
            <a:br>
              <a:rPr lang="en-US" sz="4000" dirty="0"/>
            </a:br>
            <a:r>
              <a:rPr lang="en-US" sz="4000" dirty="0"/>
              <a:t>___________________ </a:t>
            </a:r>
            <a:br>
              <a:rPr lang="en-US" sz="4000" dirty="0"/>
            </a:br>
            <a:br>
              <a:rPr lang="en-US" sz="4000" dirty="0"/>
            </a:br>
            <a:r>
              <a:rPr lang="en-US" sz="4000" dirty="0"/>
              <a:t>10 Minutes</a:t>
            </a:r>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1057915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DA6EDF6-84BA-4C7E-BF17-2C0E9D2CF61A}"/>
              </a:ext>
            </a:extLst>
          </p:cNvPr>
          <p:cNvSpPr>
            <a:spLocks noGrp="1"/>
          </p:cNvSpPr>
          <p:nvPr>
            <p:ph type="ftr" sz="quarter" idx="17"/>
          </p:nvPr>
        </p:nvSpPr>
        <p:spPr/>
        <p:txBody>
          <a:bodyPr/>
          <a:lstStyle/>
          <a:p>
            <a:r>
              <a:rPr lang="en-US" noProof="0"/>
              <a:t>Add a footer</a:t>
            </a:r>
            <a:endParaRPr lang="en-US" noProof="0" dirty="0"/>
          </a:p>
        </p:txBody>
      </p:sp>
      <p:sp>
        <p:nvSpPr>
          <p:cNvPr id="3" name="Slide Number Placeholder 2">
            <a:extLst>
              <a:ext uri="{FF2B5EF4-FFF2-40B4-BE49-F238E27FC236}">
                <a16:creationId xmlns:a16="http://schemas.microsoft.com/office/drawing/2014/main" id="{B042DFD2-7C50-4DB1-850A-56F3CAE25311}"/>
              </a:ext>
            </a:extLst>
          </p:cNvPr>
          <p:cNvSpPr>
            <a:spLocks noGrp="1"/>
          </p:cNvSpPr>
          <p:nvPr>
            <p:ph type="sldNum" sz="quarter" idx="18"/>
          </p:nvPr>
        </p:nvSpPr>
        <p:spPr/>
        <p:txBody>
          <a:bodyPr/>
          <a:lstStyle/>
          <a:p>
            <a:fld id="{8699F50C-BE38-4BD0-BA84-9B090E1F2B9B}" type="slidenum">
              <a:rPr lang="en-US" noProof="0" smtClean="0"/>
              <a:t>9</a:t>
            </a:fld>
            <a:endParaRPr lang="en-US" noProof="0" dirty="0"/>
          </a:p>
        </p:txBody>
      </p:sp>
      <p:sp>
        <p:nvSpPr>
          <p:cNvPr id="4" name="Title 3">
            <a:extLst>
              <a:ext uri="{FF2B5EF4-FFF2-40B4-BE49-F238E27FC236}">
                <a16:creationId xmlns:a16="http://schemas.microsoft.com/office/drawing/2014/main" id="{07724265-6DE4-42CC-9BA7-8F76FFBFCEEE}"/>
              </a:ext>
            </a:extLst>
          </p:cNvPr>
          <p:cNvSpPr>
            <a:spLocks noGrp="1"/>
          </p:cNvSpPr>
          <p:nvPr>
            <p:ph type="title"/>
          </p:nvPr>
        </p:nvSpPr>
        <p:spPr>
          <a:xfrm>
            <a:off x="518678" y="209028"/>
            <a:ext cx="8845130" cy="1147969"/>
          </a:xfrm>
        </p:spPr>
        <p:txBody>
          <a:bodyPr/>
          <a:lstStyle/>
          <a:p>
            <a:r>
              <a:rPr lang="en-US" sz="4000" dirty="0"/>
              <a:t>Case Study #1 Introduction</a:t>
            </a:r>
          </a:p>
        </p:txBody>
      </p:sp>
      <p:sp>
        <p:nvSpPr>
          <p:cNvPr id="5" name="Content Placeholder 4">
            <a:extLst>
              <a:ext uri="{FF2B5EF4-FFF2-40B4-BE49-F238E27FC236}">
                <a16:creationId xmlns:a16="http://schemas.microsoft.com/office/drawing/2014/main" id="{7A9BFA17-BB33-44FC-AB96-2B98A7A92F91}"/>
              </a:ext>
            </a:extLst>
          </p:cNvPr>
          <p:cNvSpPr>
            <a:spLocks noGrp="1"/>
          </p:cNvSpPr>
          <p:nvPr>
            <p:ph idx="1"/>
          </p:nvPr>
        </p:nvSpPr>
        <p:spPr/>
        <p:txBody>
          <a:bodyPr/>
          <a:lstStyle/>
          <a:p>
            <a:r>
              <a:rPr lang="en-US" sz="3600" dirty="0"/>
              <a:t>Open the envelope for case study #1 and pass out the case overview to your team members</a:t>
            </a:r>
          </a:p>
          <a:p>
            <a:r>
              <a:rPr lang="en-US" sz="3600" b="1" dirty="0"/>
              <a:t>Case Study #1 Overview:</a:t>
            </a:r>
          </a:p>
          <a:p>
            <a:pPr lvl="1"/>
            <a:r>
              <a:rPr lang="en-US" sz="2400" dirty="0"/>
              <a:t>34-year-old woman with macroadenoma</a:t>
            </a:r>
          </a:p>
          <a:p>
            <a:pPr lvl="1"/>
            <a:r>
              <a:rPr lang="en-US" sz="2400" dirty="0"/>
              <a:t>Patient is known to have panhypopituitarism with central diabetes insipidus</a:t>
            </a:r>
          </a:p>
          <a:p>
            <a:pPr lvl="1"/>
            <a:r>
              <a:rPr lang="en-US" sz="2400" dirty="0"/>
              <a:t>Ran out of medication</a:t>
            </a:r>
          </a:p>
          <a:p>
            <a:pPr lvl="1"/>
            <a:r>
              <a:rPr lang="en-US" sz="2400" dirty="0"/>
              <a:t>Recent ED visit</a:t>
            </a:r>
          </a:p>
          <a:p>
            <a:pPr lvl="1"/>
            <a:r>
              <a:rPr lang="en-US" sz="2400" dirty="0"/>
              <a:t>No money and no insurance</a:t>
            </a:r>
          </a:p>
          <a:p>
            <a:pPr marL="0" indent="0">
              <a:buNone/>
            </a:pPr>
            <a:endParaRPr lang="en-US" sz="3600" dirty="0"/>
          </a:p>
        </p:txBody>
      </p:sp>
      <p:pic>
        <p:nvPicPr>
          <p:cNvPr id="7" name="Content Placeholder 3">
            <a:extLst>
              <a:ext uri="{FF2B5EF4-FFF2-40B4-BE49-F238E27FC236}">
                <a16:creationId xmlns:a16="http://schemas.microsoft.com/office/drawing/2014/main" id="{197CAF7C-C426-4983-B32D-BCD17F9DC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891" y="-161154"/>
            <a:ext cx="2190929" cy="1232398"/>
          </a:xfrm>
          <a:prstGeom prst="rect">
            <a:avLst/>
          </a:prstGeom>
        </p:spPr>
      </p:pic>
    </p:spTree>
    <p:extLst>
      <p:ext uri="{BB962C8B-B14F-4D97-AF65-F5344CB8AC3E}">
        <p14:creationId xmlns:p14="http://schemas.microsoft.com/office/powerpoint/2010/main" val="3902063289"/>
      </p:ext>
    </p:extLst>
  </p:cSld>
  <p:clrMapOvr>
    <a:masterClrMapping/>
  </p:clrMapOvr>
</p:sld>
</file>

<file path=ppt/theme/theme1.xml><?xml version="1.0" encoding="utf-8"?>
<a:theme xmlns:a="http://schemas.openxmlformats.org/drawingml/2006/main" name="Office Theme">
  <a:themeElements>
    <a:clrScheme name="Custom 3">
      <a:dk1>
        <a:srgbClr val="3F3F3F"/>
      </a:dk1>
      <a:lt1>
        <a:srgbClr val="FFFFFF"/>
      </a:lt1>
      <a:dk2>
        <a:srgbClr val="F2F2F2"/>
      </a:dk2>
      <a:lt2>
        <a:srgbClr val="E7E3C6"/>
      </a:lt2>
      <a:accent1>
        <a:srgbClr val="046A38"/>
      </a:accent1>
      <a:accent2>
        <a:srgbClr val="CBA052"/>
      </a:accent2>
      <a:accent3>
        <a:srgbClr val="F2F2F2"/>
      </a:accent3>
      <a:accent4>
        <a:srgbClr val="046A38"/>
      </a:accent4>
      <a:accent5>
        <a:srgbClr val="CBA052"/>
      </a:accent5>
      <a:accent6>
        <a:srgbClr val="046A38"/>
      </a:accent6>
      <a:hlink>
        <a:srgbClr val="CBA052"/>
      </a:hlink>
      <a:folHlink>
        <a:srgbClr val="046A38"/>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0951641_Hexagon presentation light_AAS_v4" id="{358289A0-A26B-433F-AD2B-1F8832C96153}" vid="{92CDC91D-95BF-4897-87D6-494563DF797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8F8919DE-9BD9-47A9-9F5D-16EBB96879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80A5AF1-8C57-4290-936E-5FD27C957251}">
  <ds:schemaRefs>
    <ds:schemaRef ds:uri="http://schemas.microsoft.com/sharepoint/v3/contenttype/forms"/>
  </ds:schemaRefs>
</ds:datastoreItem>
</file>

<file path=customXml/itemProps3.xml><?xml version="1.0" encoding="utf-8"?>
<ds:datastoreItem xmlns:ds="http://schemas.openxmlformats.org/officeDocument/2006/customXml" ds:itemID="{C87F4215-C6BB-44A3-9A5E-9446E6835900}">
  <ds:schemaRefs>
    <ds:schemaRef ds:uri="http://purl.org/dc/elements/1.1/"/>
    <ds:schemaRef ds:uri="http://schemas.openxmlformats.org/package/2006/metadata/core-properties"/>
    <ds:schemaRef ds:uri="http://purl.org/dc/terms/"/>
    <ds:schemaRef ds:uri="http://purl.org/dc/dcmitype/"/>
    <ds:schemaRef ds:uri="http://schemas.microsoft.com/office/2006/documentManagement/types"/>
    <ds:schemaRef ds:uri="http://schemas.microsoft.com/office/infopath/2007/PartnerControls"/>
    <ds:schemaRef ds:uri="http://schemas.microsoft.com/office/2006/metadata/properties"/>
    <ds:schemaRef ds:uri="16c05727-aa75-4e4a-9b5f-8a80a1165891"/>
    <ds:schemaRef ds:uri="71af3243-3dd4-4a8d-8c0d-dd76da1f02a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582</Words>
  <Application>Microsoft Office PowerPoint</Application>
  <PresentationFormat>Widescreen</PresentationFormat>
  <Paragraphs>85</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Arial Black</vt:lpstr>
      <vt:lpstr>Calibri</vt:lpstr>
      <vt:lpstr>Calibri Light</vt:lpstr>
      <vt:lpstr>CiscoSans ExtraLight</vt:lpstr>
      <vt:lpstr>Gill Sans SemiBold</vt:lpstr>
      <vt:lpstr>Times New Roman</vt:lpstr>
      <vt:lpstr>Office Theme</vt:lpstr>
      <vt:lpstr>PACER</vt:lpstr>
      <vt:lpstr>Welcome to PACER</vt:lpstr>
      <vt:lpstr>Case Based Competencies /  Training Modules</vt:lpstr>
      <vt:lpstr>Learning Objectives</vt:lpstr>
      <vt:lpstr>Fundamental Principles of Stewardship</vt:lpstr>
      <vt:lpstr>Professional Commitments</vt:lpstr>
      <vt:lpstr>Small Group Activity</vt:lpstr>
      <vt:lpstr>Small Group Activity ___________________   10 Minutes</vt:lpstr>
      <vt:lpstr>Case Study #1 Introduction</vt:lpstr>
      <vt:lpstr>Case Study #1 Specifics</vt:lpstr>
      <vt:lpstr>With your group, develop a care plan for the patient described in case study #1 using the form provided. ___________________   15 Minutes</vt:lpstr>
      <vt:lpstr>Case Study #2 Introduction</vt:lpstr>
      <vt:lpstr>With your group, develop a care plan for the patient described in case study #2 using the form provided. ___________________   10 Minutes</vt:lpstr>
      <vt:lpstr>Large Group Reflection ___________________   How did your table define stewardship?</vt:lpstr>
      <vt:lpstr>Large Group Reflection ___________________   How did your care plan for case study #2 change?</vt:lpstr>
      <vt:lpstr>Large Group Reflection ___________________   How did the interprofessional team approach impact the development of your care plans?</vt:lpstr>
      <vt:lpstr>Large Group Reflection ___________________   How did the principles of stewardship impact the development of your adjusted care plan compared to your original care plan?</vt:lpstr>
      <vt:lpstr>Faculty Reflection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2021-02-23T21:47:37Z</dcterms:created>
  <dcterms:modified xsi:type="dcterms:W3CDTF">2021-03-25T18:37:14Z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